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63" r:id="rId4"/>
    <p:sldId id="258" r:id="rId5"/>
    <p:sldId id="259" r:id="rId6"/>
    <p:sldId id="260" r:id="rId7"/>
    <p:sldId id="261" r:id="rId8"/>
    <p:sldId id="262" r:id="rId9"/>
  </p:sldIdLst>
  <p:sldSz cx="11430000" cy="11430000"/>
  <p:notesSz cx="6858000" cy="9144000"/>
  <p:embeddedFontLst>
    <p:embeddedFont>
      <p:font typeface="Manrope 1 Bold"/>
      <p:regular r:id="rId10"/>
      <p:bold r:id="rId11"/>
    </p:embeddedFont>
    <p:embeddedFont>
      <p:font typeface="Manrope 1 Medium"/>
      <p:regular r:id="rId12"/>
    </p:embeddedFont>
    <p:embeddedFont>
      <p:font typeface="Manrope 1 Semi-Bold" pitchFamily="2" charset="0"/>
      <p:regular r:id="rId13"/>
      <p:bold r:id="rId14"/>
    </p:embeddedFont>
    <p:embeddedFont>
      <p:font typeface="Manrope 2 Bold"/>
      <p:regular r:id="rId15"/>
      <p:bold r:id="rId16"/>
    </p:embeddedFont>
    <p:embeddedFont>
      <p:font typeface="Manrope 2 Extra-Light"/>
      <p:regular r:id="rId17"/>
    </p:embeddedFont>
    <p:embeddedFont>
      <p:font typeface="Manrope 2 Medium" pitchFamily="2"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7" autoAdjust="0"/>
    <p:restoredTop sz="94557" autoAdjust="0"/>
  </p:normalViewPr>
  <p:slideViewPr>
    <p:cSldViewPr>
      <p:cViewPr varScale="1">
        <p:scale>
          <a:sx n="63" d="100"/>
          <a:sy n="63" d="100"/>
        </p:scale>
        <p:origin x="2384" y="1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font" Target="fonts/font6.fntdata"/><Relationship Id="rId10" Type="http://schemas.openxmlformats.org/officeDocument/2006/relationships/font" Target="fonts/font1.fntdata"/><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10/14/26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hyperlink" Target="mailto:j.ailleaume@syntec-ingenierie.fr"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CF6F7"/>
        </a:solidFill>
        <a:effectLst/>
      </p:bgPr>
    </p:bg>
    <p:spTree>
      <p:nvGrpSpPr>
        <p:cNvPr id="1" name=""/>
        <p:cNvGrpSpPr/>
        <p:nvPr/>
      </p:nvGrpSpPr>
      <p:grpSpPr>
        <a:xfrm>
          <a:off x="0" y="0"/>
          <a:ext cx="0" cy="0"/>
          <a:chOff x="0" y="0"/>
          <a:chExt cx="0" cy="0"/>
        </a:xfrm>
      </p:grpSpPr>
      <p:sp>
        <p:nvSpPr>
          <p:cNvPr id="2" name="Freeform 2"/>
          <p:cNvSpPr/>
          <p:nvPr/>
        </p:nvSpPr>
        <p:spPr>
          <a:xfrm>
            <a:off x="7446408" y="7740250"/>
            <a:ext cx="4912040" cy="4915793"/>
          </a:xfrm>
          <a:custGeom>
            <a:avLst/>
            <a:gdLst/>
            <a:ahLst/>
            <a:cxnLst/>
            <a:rect l="l" t="t" r="r" b="b"/>
            <a:pathLst>
              <a:path w="4912040" h="4915793">
                <a:moveTo>
                  <a:pt x="0" y="0"/>
                </a:moveTo>
                <a:lnTo>
                  <a:pt x="4912040" y="0"/>
                </a:lnTo>
                <a:lnTo>
                  <a:pt x="4912040" y="4915792"/>
                </a:lnTo>
                <a:lnTo>
                  <a:pt x="0" y="4915792"/>
                </a:lnTo>
                <a:lnTo>
                  <a:pt x="0" y="0"/>
                </a:lnTo>
                <a:close/>
              </a:path>
            </a:pathLst>
          </a:custGeom>
          <a:blipFill>
            <a:blip r:embed="rId2">
              <a:alphaModFix amt="10999"/>
            </a:blip>
            <a:stretch>
              <a:fillRect l="-539" r="-215134"/>
            </a:stretch>
          </a:blipFill>
        </p:spPr>
        <p:txBody>
          <a:bodyPr/>
          <a:lstStyle/>
          <a:p>
            <a:endParaRPr lang="fr-FR"/>
          </a:p>
        </p:txBody>
      </p:sp>
      <p:sp>
        <p:nvSpPr>
          <p:cNvPr id="3" name="Freeform 3"/>
          <p:cNvSpPr/>
          <p:nvPr/>
        </p:nvSpPr>
        <p:spPr>
          <a:xfrm>
            <a:off x="5262768" y="9675847"/>
            <a:ext cx="3144194" cy="1222306"/>
          </a:xfrm>
          <a:custGeom>
            <a:avLst/>
            <a:gdLst/>
            <a:ahLst/>
            <a:cxnLst/>
            <a:rect l="l" t="t" r="r" b="b"/>
            <a:pathLst>
              <a:path w="3144194" h="1222306">
                <a:moveTo>
                  <a:pt x="0" y="0"/>
                </a:moveTo>
                <a:lnTo>
                  <a:pt x="3144194" y="0"/>
                </a:lnTo>
                <a:lnTo>
                  <a:pt x="3144194" y="1222306"/>
                </a:lnTo>
                <a:lnTo>
                  <a:pt x="0" y="1222306"/>
                </a:lnTo>
                <a:lnTo>
                  <a:pt x="0" y="0"/>
                </a:lnTo>
                <a:close/>
              </a:path>
            </a:pathLst>
          </a:custGeom>
          <a:blipFill>
            <a:blip r:embed="rId3"/>
            <a:stretch>
              <a:fillRect/>
            </a:stretch>
          </a:blipFill>
        </p:spPr>
        <p:txBody>
          <a:bodyPr/>
          <a:lstStyle/>
          <a:p>
            <a:endParaRPr lang="fr-FR"/>
          </a:p>
        </p:txBody>
      </p:sp>
      <p:sp>
        <p:nvSpPr>
          <p:cNvPr id="4" name="Freeform 4"/>
          <p:cNvSpPr/>
          <p:nvPr/>
        </p:nvSpPr>
        <p:spPr>
          <a:xfrm>
            <a:off x="3023038" y="10092317"/>
            <a:ext cx="1860894" cy="658291"/>
          </a:xfrm>
          <a:custGeom>
            <a:avLst/>
            <a:gdLst/>
            <a:ahLst/>
            <a:cxnLst/>
            <a:rect l="l" t="t" r="r" b="b"/>
            <a:pathLst>
              <a:path w="1860894" h="658291">
                <a:moveTo>
                  <a:pt x="0" y="0"/>
                </a:moveTo>
                <a:lnTo>
                  <a:pt x="1860893" y="0"/>
                </a:lnTo>
                <a:lnTo>
                  <a:pt x="1860893" y="658291"/>
                </a:lnTo>
                <a:lnTo>
                  <a:pt x="0" y="658291"/>
                </a:lnTo>
                <a:lnTo>
                  <a:pt x="0" y="0"/>
                </a:lnTo>
                <a:close/>
              </a:path>
            </a:pathLst>
          </a:custGeom>
          <a:blipFill>
            <a:blip r:embed="rId4"/>
            <a:stretch>
              <a:fillRect/>
            </a:stretch>
          </a:blipFill>
        </p:spPr>
        <p:txBody>
          <a:bodyPr/>
          <a:lstStyle/>
          <a:p>
            <a:endParaRPr lang="fr-FR"/>
          </a:p>
        </p:txBody>
      </p:sp>
      <p:sp>
        <p:nvSpPr>
          <p:cNvPr id="5" name="TextBox 5"/>
          <p:cNvSpPr txBox="1"/>
          <p:nvPr/>
        </p:nvSpPr>
        <p:spPr>
          <a:xfrm>
            <a:off x="8315222" y="373026"/>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#IngénierieEngagée</a:t>
            </a:r>
          </a:p>
        </p:txBody>
      </p:sp>
      <p:sp>
        <p:nvSpPr>
          <p:cNvPr id="6" name="TextBox 6"/>
          <p:cNvSpPr txBox="1"/>
          <p:nvPr/>
        </p:nvSpPr>
        <p:spPr>
          <a:xfrm>
            <a:off x="8315222" y="668589"/>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#SEEPH2026</a:t>
            </a:r>
          </a:p>
        </p:txBody>
      </p:sp>
      <p:grpSp>
        <p:nvGrpSpPr>
          <p:cNvPr id="7" name="Group 7"/>
          <p:cNvGrpSpPr/>
          <p:nvPr/>
        </p:nvGrpSpPr>
        <p:grpSpPr>
          <a:xfrm>
            <a:off x="785812" y="1450756"/>
            <a:ext cx="9858375" cy="1128206"/>
            <a:chOff x="0" y="0"/>
            <a:chExt cx="2336800" cy="267427"/>
          </a:xfrm>
        </p:grpSpPr>
        <p:sp>
          <p:nvSpPr>
            <p:cNvPr id="8" name="Freeform 8"/>
            <p:cNvSpPr/>
            <p:nvPr/>
          </p:nvSpPr>
          <p:spPr>
            <a:xfrm>
              <a:off x="0" y="0"/>
              <a:ext cx="2336800" cy="267427"/>
            </a:xfrm>
            <a:custGeom>
              <a:avLst/>
              <a:gdLst/>
              <a:ahLst/>
              <a:cxnLst/>
              <a:rect l="l" t="t" r="r" b="b"/>
              <a:pathLst>
                <a:path w="2336800" h="267427">
                  <a:moveTo>
                    <a:pt x="54972" y="0"/>
                  </a:moveTo>
                  <a:lnTo>
                    <a:pt x="2281828" y="0"/>
                  </a:lnTo>
                  <a:cubicBezTo>
                    <a:pt x="2312188" y="0"/>
                    <a:pt x="2336800" y="24612"/>
                    <a:pt x="2336800" y="54972"/>
                  </a:cubicBezTo>
                  <a:lnTo>
                    <a:pt x="2336800" y="212455"/>
                  </a:lnTo>
                  <a:cubicBezTo>
                    <a:pt x="2336800" y="242815"/>
                    <a:pt x="2312188" y="267427"/>
                    <a:pt x="2281828" y="267427"/>
                  </a:cubicBezTo>
                  <a:lnTo>
                    <a:pt x="54972" y="267427"/>
                  </a:lnTo>
                  <a:cubicBezTo>
                    <a:pt x="24612" y="267427"/>
                    <a:pt x="0" y="242815"/>
                    <a:pt x="0" y="212455"/>
                  </a:cubicBezTo>
                  <a:lnTo>
                    <a:pt x="0" y="54972"/>
                  </a:lnTo>
                  <a:cubicBezTo>
                    <a:pt x="0" y="24612"/>
                    <a:pt x="24612" y="0"/>
                    <a:pt x="54972" y="0"/>
                  </a:cubicBezTo>
                  <a:close/>
                </a:path>
              </a:pathLst>
            </a:custGeom>
            <a:gradFill rotWithShape="1">
              <a:gsLst>
                <a:gs pos="0">
                  <a:srgbClr val="FF3131">
                    <a:alpha val="100000"/>
                  </a:srgbClr>
                </a:gs>
                <a:gs pos="100000">
                  <a:srgbClr val="FF914D">
                    <a:alpha val="100000"/>
                  </a:srgbClr>
                </a:gs>
              </a:gsLst>
              <a:lin ang="0"/>
            </a:gradFill>
          </p:spPr>
          <p:txBody>
            <a:bodyPr/>
            <a:lstStyle/>
            <a:p>
              <a:endParaRPr lang="fr-FR"/>
            </a:p>
          </p:txBody>
        </p:sp>
        <p:sp>
          <p:nvSpPr>
            <p:cNvPr id="9" name="TextBox 9"/>
            <p:cNvSpPr txBox="1"/>
            <p:nvPr/>
          </p:nvSpPr>
          <p:spPr>
            <a:xfrm>
              <a:off x="0" y="19050"/>
              <a:ext cx="2336800" cy="248377"/>
            </a:xfrm>
            <a:prstGeom prst="rect">
              <a:avLst/>
            </a:prstGeom>
          </p:spPr>
          <p:txBody>
            <a:bodyPr lIns="50800" tIns="50800" rIns="50800" bIns="50800" rtlCol="0" anchor="ctr"/>
            <a:lstStyle/>
            <a:p>
              <a:pPr algn="ctr">
                <a:lnSpc>
                  <a:spcPts val="2233"/>
                </a:lnSpc>
              </a:pPr>
              <a:endParaRPr/>
            </a:p>
          </p:txBody>
        </p:sp>
      </p:grpSp>
      <p:sp>
        <p:nvSpPr>
          <p:cNvPr id="10" name="TextBox 10"/>
          <p:cNvSpPr txBox="1"/>
          <p:nvPr/>
        </p:nvSpPr>
        <p:spPr>
          <a:xfrm>
            <a:off x="785812" y="1517577"/>
            <a:ext cx="10199043" cy="946149"/>
          </a:xfrm>
          <a:prstGeom prst="rect">
            <a:avLst/>
          </a:prstGeom>
        </p:spPr>
        <p:txBody>
          <a:bodyPr wrap="square" lIns="0" tIns="0" rIns="0" bIns="0" rtlCol="0" anchor="t">
            <a:spAutoFit/>
          </a:bodyPr>
          <a:lstStyle/>
          <a:p>
            <a:pPr algn="ctr">
              <a:lnSpc>
                <a:spcPts val="7700"/>
              </a:lnSpc>
            </a:pPr>
            <a:r>
              <a:rPr lang="en-US" sz="5500" b="1" dirty="0">
                <a:solidFill>
                  <a:srgbClr val="FFFFFF"/>
                </a:solidFill>
                <a:latin typeface="Manrope 1 Bold"/>
                <a:ea typeface="Manrope 1 Bold"/>
                <a:cs typeface="Manrope 1 Bold"/>
                <a:sym typeface="Manrope 1 Bold"/>
              </a:rPr>
              <a:t>KIT DE COMMUNICATION</a:t>
            </a:r>
          </a:p>
        </p:txBody>
      </p:sp>
      <p:sp>
        <p:nvSpPr>
          <p:cNvPr id="11" name="TextBox 11"/>
          <p:cNvSpPr txBox="1"/>
          <p:nvPr/>
        </p:nvSpPr>
        <p:spPr>
          <a:xfrm>
            <a:off x="1875111" y="2745152"/>
            <a:ext cx="7679778" cy="1127309"/>
          </a:xfrm>
          <a:prstGeom prst="rect">
            <a:avLst/>
          </a:prstGeom>
        </p:spPr>
        <p:txBody>
          <a:bodyPr lIns="0" tIns="0" rIns="0" bIns="0" rtlCol="0" anchor="t">
            <a:spAutoFit/>
          </a:bodyPr>
          <a:lstStyle/>
          <a:p>
            <a:pPr algn="ctr">
              <a:lnSpc>
                <a:spcPts val="4539"/>
              </a:lnSpc>
            </a:pPr>
            <a:r>
              <a:rPr lang="en-US" sz="3242" b="1" dirty="0" err="1">
                <a:solidFill>
                  <a:srgbClr val="2A3E76"/>
                </a:solidFill>
                <a:latin typeface="Manrope 1 Bold"/>
                <a:ea typeface="Manrope 1 Bold"/>
                <a:cs typeface="Manrope 1 Bold"/>
                <a:sym typeface="Manrope 1 Bold"/>
              </a:rPr>
              <a:t>Semaine</a:t>
            </a:r>
            <a:r>
              <a:rPr lang="en-US" sz="3242" b="1" dirty="0">
                <a:solidFill>
                  <a:srgbClr val="2A3E76"/>
                </a:solidFill>
                <a:latin typeface="Manrope 1 Bold"/>
                <a:ea typeface="Manrope 1 Bold"/>
                <a:cs typeface="Manrope 1 Bold"/>
                <a:sym typeface="Manrope 1 Bold"/>
              </a:rPr>
              <a:t> </a:t>
            </a:r>
            <a:r>
              <a:rPr lang="en-US" sz="3242" b="1" dirty="0" err="1">
                <a:solidFill>
                  <a:srgbClr val="2A3E76"/>
                </a:solidFill>
                <a:latin typeface="Manrope 1 Bold"/>
                <a:ea typeface="Manrope 1 Bold"/>
                <a:cs typeface="Manrope 1 Bold"/>
                <a:sym typeface="Manrope 1 Bold"/>
              </a:rPr>
              <a:t>Européenne</a:t>
            </a:r>
            <a:r>
              <a:rPr lang="en-US" sz="3242" b="1" dirty="0">
                <a:solidFill>
                  <a:srgbClr val="2A3E76"/>
                </a:solidFill>
                <a:latin typeface="Manrope 1 Bold"/>
                <a:ea typeface="Manrope 1 Bold"/>
                <a:cs typeface="Manrope 1 Bold"/>
                <a:sym typeface="Manrope 1 Bold"/>
              </a:rPr>
              <a:t> pour</a:t>
            </a:r>
          </a:p>
          <a:p>
            <a:pPr algn="ctr">
              <a:lnSpc>
                <a:spcPts val="4539"/>
              </a:lnSpc>
            </a:pPr>
            <a:r>
              <a:rPr lang="en-US" sz="3242" b="1" dirty="0" err="1">
                <a:solidFill>
                  <a:srgbClr val="2A3E76"/>
                </a:solidFill>
                <a:latin typeface="Manrope 1 Bold"/>
                <a:ea typeface="Manrope 1 Bold"/>
                <a:cs typeface="Manrope 1 Bold"/>
                <a:sym typeface="Manrope 1 Bold"/>
              </a:rPr>
              <a:t>l’Emploi</a:t>
            </a:r>
            <a:r>
              <a:rPr lang="en-US" sz="3242" b="1" dirty="0">
                <a:solidFill>
                  <a:srgbClr val="2A3E76"/>
                </a:solidFill>
                <a:latin typeface="Manrope 1 Bold"/>
                <a:ea typeface="Manrope 1 Bold"/>
                <a:cs typeface="Manrope 1 Bold"/>
                <a:sym typeface="Manrope 1 Bold"/>
              </a:rPr>
              <a:t> des </a:t>
            </a:r>
            <a:r>
              <a:rPr lang="en-US" sz="3242" b="1" dirty="0" err="1">
                <a:solidFill>
                  <a:srgbClr val="2A3E76"/>
                </a:solidFill>
                <a:latin typeface="Manrope 1 Bold"/>
                <a:ea typeface="Manrope 1 Bold"/>
                <a:cs typeface="Manrope 1 Bold"/>
                <a:sym typeface="Manrope 1 Bold"/>
              </a:rPr>
              <a:t>Personnes</a:t>
            </a:r>
            <a:r>
              <a:rPr lang="en-US" sz="3242" b="1" dirty="0">
                <a:solidFill>
                  <a:srgbClr val="2A3E76"/>
                </a:solidFill>
                <a:latin typeface="Manrope 1 Bold"/>
                <a:ea typeface="Manrope 1 Bold"/>
                <a:cs typeface="Manrope 1 Bold"/>
                <a:sym typeface="Manrope 1 Bold"/>
              </a:rPr>
              <a:t> </a:t>
            </a:r>
            <a:r>
              <a:rPr lang="en-US" sz="3242" b="1" dirty="0" err="1">
                <a:solidFill>
                  <a:srgbClr val="2A3E76"/>
                </a:solidFill>
                <a:latin typeface="Manrope 1 Bold"/>
                <a:ea typeface="Manrope 1 Bold"/>
                <a:cs typeface="Manrope 1 Bold"/>
                <a:sym typeface="Manrope 1 Bold"/>
              </a:rPr>
              <a:t>Handicapées</a:t>
            </a:r>
            <a:endParaRPr lang="en-US" sz="3242" b="1" dirty="0">
              <a:solidFill>
                <a:srgbClr val="2A3E76"/>
              </a:solidFill>
              <a:latin typeface="Manrope 1 Bold"/>
              <a:ea typeface="Manrope 1 Bold"/>
              <a:cs typeface="Manrope 1 Bold"/>
              <a:sym typeface="Manrope 1 Bold"/>
            </a:endParaRPr>
          </a:p>
        </p:txBody>
      </p:sp>
      <p:sp>
        <p:nvSpPr>
          <p:cNvPr id="12" name="TextBox 12"/>
          <p:cNvSpPr txBox="1"/>
          <p:nvPr/>
        </p:nvSpPr>
        <p:spPr>
          <a:xfrm>
            <a:off x="730416" y="4387687"/>
            <a:ext cx="9969167" cy="5141779"/>
          </a:xfrm>
          <a:prstGeom prst="rect">
            <a:avLst/>
          </a:prstGeom>
        </p:spPr>
        <p:txBody>
          <a:bodyPr lIns="0" tIns="0" rIns="0" bIns="0" rtlCol="0" anchor="t">
            <a:spAutoFit/>
          </a:bodyPr>
          <a:lstStyle/>
          <a:p>
            <a:pPr algn="just">
              <a:lnSpc>
                <a:spcPts val="2719"/>
              </a:lnSpc>
            </a:pPr>
            <a:r>
              <a:rPr lang="en-US" sz="1942" b="1">
                <a:gradFill>
                  <a:gsLst>
                    <a:gs pos="0">
                      <a:srgbClr val="FF3131">
                        <a:alpha val="100000"/>
                      </a:srgbClr>
                    </a:gs>
                    <a:gs pos="100000">
                      <a:srgbClr val="FF914D">
                        <a:alpha val="100000"/>
                      </a:srgbClr>
                    </a:gs>
                  </a:gsLst>
                  <a:lin ang="0"/>
                </a:gradFill>
                <a:latin typeface="Manrope 1 Bold"/>
                <a:ea typeface="Manrope 1 Bold"/>
                <a:cs typeface="Manrope 1 Bold"/>
                <a:sym typeface="Manrope 1 Bold"/>
              </a:rPr>
              <a:t>Près d’une personne sur deux </a:t>
            </a:r>
            <a:r>
              <a:rPr lang="en-US" sz="1942" b="1">
                <a:solidFill>
                  <a:srgbClr val="2A3E76"/>
                </a:solidFill>
                <a:latin typeface="Manrope 1 Bold"/>
                <a:ea typeface="Manrope 1 Bold"/>
                <a:cs typeface="Manrope 1 Bold"/>
                <a:sym typeface="Manrope 1 Bold"/>
              </a:rPr>
              <a:t>sera confrontée à une situation de handicap au cours de sa vie professionnelle : l’inclusion dans nos entreprises est ainsi un enjeu majeur, et notre engagement est plus que jamais indispensable !</a:t>
            </a:r>
          </a:p>
          <a:p>
            <a:pPr algn="just">
              <a:lnSpc>
                <a:spcPts val="2719"/>
              </a:lnSpc>
            </a:pPr>
            <a:endParaRPr lang="en-US" sz="1942" b="1">
              <a:solidFill>
                <a:srgbClr val="2A3E76"/>
              </a:solidFill>
              <a:latin typeface="Manrope 1 Bold"/>
              <a:ea typeface="Manrope 1 Bold"/>
              <a:cs typeface="Manrope 1 Bold"/>
              <a:sym typeface="Manrope 1 Bold"/>
            </a:endParaRPr>
          </a:p>
          <a:p>
            <a:pPr algn="just">
              <a:lnSpc>
                <a:spcPts val="2719"/>
              </a:lnSpc>
            </a:pPr>
            <a:r>
              <a:rPr lang="en-US" sz="1942" b="1">
                <a:solidFill>
                  <a:srgbClr val="2A3E76"/>
                </a:solidFill>
                <a:latin typeface="Manrope 1 Bold"/>
                <a:ea typeface="Manrope 1 Bold"/>
                <a:cs typeface="Manrope 1 Bold"/>
                <a:sym typeface="Manrope 1 Bold"/>
              </a:rPr>
              <a:t>Pour sa 30e édition, la Semaine européenne pour l’emploi des personnes handicapées se tiendra du </a:t>
            </a:r>
            <a:r>
              <a:rPr lang="en-US" sz="1942" b="1">
                <a:gradFill>
                  <a:gsLst>
                    <a:gs pos="0">
                      <a:srgbClr val="FF3131">
                        <a:alpha val="100000"/>
                      </a:srgbClr>
                    </a:gs>
                    <a:gs pos="100000">
                      <a:srgbClr val="FF914D">
                        <a:alpha val="100000"/>
                      </a:srgbClr>
                    </a:gs>
                  </a:gsLst>
                  <a:lin ang="0"/>
                </a:gradFill>
                <a:latin typeface="Manrope 1 Bold"/>
                <a:ea typeface="Manrope 1 Bold"/>
                <a:cs typeface="Manrope 1 Bold"/>
                <a:sym typeface="Manrope 1 Bold"/>
              </a:rPr>
              <a:t>lundi 16 au dimanche 22 novembre 2026</a:t>
            </a:r>
            <a:r>
              <a:rPr lang="en-US" sz="1942" b="1">
                <a:solidFill>
                  <a:srgbClr val="2A3E76"/>
                </a:solidFill>
                <a:latin typeface="Manrope 1 Bold"/>
                <a:ea typeface="Manrope 1 Bold"/>
                <a:cs typeface="Manrope 1 Bold"/>
                <a:sym typeface="Manrope 1 Bold"/>
              </a:rPr>
              <a:t>. C’est l’occasion de valoriser vos initiatives : actions en faveur de l’inclusion, politiques RH, aménagements de poste ou témoignages de vos collaboratrices et collaborateurs.</a:t>
            </a:r>
          </a:p>
          <a:p>
            <a:pPr algn="just">
              <a:lnSpc>
                <a:spcPts val="2719"/>
              </a:lnSpc>
            </a:pPr>
            <a:endParaRPr lang="en-US" sz="1942" b="1">
              <a:solidFill>
                <a:srgbClr val="2A3E76"/>
              </a:solidFill>
              <a:latin typeface="Manrope 1 Bold"/>
              <a:ea typeface="Manrope 1 Bold"/>
              <a:cs typeface="Manrope 1 Bold"/>
              <a:sym typeface="Manrope 1 Bold"/>
            </a:endParaRPr>
          </a:p>
          <a:p>
            <a:pPr algn="just">
              <a:lnSpc>
                <a:spcPts val="2719"/>
              </a:lnSpc>
            </a:pPr>
            <a:r>
              <a:rPr lang="en-US" sz="1942" b="1">
                <a:solidFill>
                  <a:srgbClr val="2A3E76"/>
                </a:solidFill>
                <a:latin typeface="Manrope 1 Bold"/>
                <a:ea typeface="Manrope 1 Bold"/>
                <a:cs typeface="Manrope 1 Bold"/>
                <a:sym typeface="Manrope 1 Bold"/>
              </a:rPr>
              <a:t>Comme chaque année, Syntec-Ingénierie met à la disposition de ses adhérents un </a:t>
            </a:r>
            <a:r>
              <a:rPr lang="en-US" sz="1942" b="1">
                <a:gradFill>
                  <a:gsLst>
                    <a:gs pos="0">
                      <a:srgbClr val="FF3131">
                        <a:alpha val="100000"/>
                      </a:srgbClr>
                    </a:gs>
                    <a:gs pos="100000">
                      <a:srgbClr val="FF914D">
                        <a:alpha val="100000"/>
                      </a:srgbClr>
                    </a:gs>
                  </a:gsLst>
                  <a:lin ang="0"/>
                </a:gradFill>
                <a:latin typeface="Manrope 1 Bold"/>
                <a:ea typeface="Manrope 1 Bold"/>
                <a:cs typeface="Manrope 1 Bold"/>
                <a:sym typeface="Manrope 1 Bold"/>
              </a:rPr>
              <a:t>kit de communication</a:t>
            </a:r>
            <a:r>
              <a:rPr lang="en-US" sz="1942" b="1">
                <a:solidFill>
                  <a:srgbClr val="2A3E76"/>
                </a:solidFill>
                <a:latin typeface="Manrope 1 Bold"/>
                <a:ea typeface="Manrope 1 Bold"/>
                <a:cs typeface="Manrope 1 Bold"/>
                <a:sym typeface="Manrope 1 Bold"/>
              </a:rPr>
              <a:t> pour vous aider à relayer vos actions à cette occasion.</a:t>
            </a:r>
          </a:p>
          <a:p>
            <a:pPr algn="just">
              <a:lnSpc>
                <a:spcPts val="2719"/>
              </a:lnSpc>
            </a:pPr>
            <a:endParaRPr lang="en-US" sz="1942" b="1">
              <a:solidFill>
                <a:srgbClr val="2A3E76"/>
              </a:solidFill>
              <a:latin typeface="Manrope 1 Bold"/>
              <a:ea typeface="Manrope 1 Bold"/>
              <a:cs typeface="Manrope 1 Bold"/>
              <a:sym typeface="Manrope 1 Bold"/>
            </a:endParaRPr>
          </a:p>
          <a:p>
            <a:pPr marL="0" lvl="0" indent="0" algn="just">
              <a:lnSpc>
                <a:spcPts val="2719"/>
              </a:lnSpc>
              <a:spcBef>
                <a:spcPct val="0"/>
              </a:spcBef>
            </a:pPr>
            <a:r>
              <a:rPr lang="en-US" sz="1942" b="1">
                <a:solidFill>
                  <a:srgbClr val="2A3E76"/>
                </a:solidFill>
                <a:latin typeface="Manrope 1 Bold"/>
                <a:ea typeface="Manrope 1 Bold"/>
                <a:cs typeface="Manrope 1 Bold"/>
                <a:sym typeface="Manrope 1 Bold"/>
              </a:rPr>
              <a:t>Nous vous invitons à utiliser le hashtag commun </a:t>
            </a:r>
            <a:r>
              <a:rPr lang="en-US" sz="1942" b="1">
                <a:gradFill>
                  <a:gsLst>
                    <a:gs pos="0">
                      <a:srgbClr val="FF3131">
                        <a:alpha val="100000"/>
                      </a:srgbClr>
                    </a:gs>
                    <a:gs pos="100000">
                      <a:srgbClr val="FF914D">
                        <a:alpha val="100000"/>
                      </a:srgbClr>
                    </a:gs>
                  </a:gsLst>
                  <a:lin ang="0"/>
                </a:gradFill>
                <a:latin typeface="Manrope 1 Bold"/>
                <a:ea typeface="Manrope 1 Bold"/>
                <a:cs typeface="Manrope 1 Bold"/>
                <a:sym typeface="Manrope 1 Bold"/>
              </a:rPr>
              <a:t>#IngénierieEngagée</a:t>
            </a:r>
            <a:r>
              <a:rPr lang="en-US" sz="1942" b="1">
                <a:solidFill>
                  <a:srgbClr val="2A3E76"/>
                </a:solidFill>
                <a:latin typeface="Manrope 1 Bold"/>
                <a:ea typeface="Manrope 1 Bold"/>
                <a:cs typeface="Manrope 1 Bold"/>
                <a:sym typeface="Manrope 1 Bold"/>
              </a:rPr>
              <a:t>, en complément du hashtag officiel de la semaine,</a:t>
            </a:r>
            <a:r>
              <a:rPr lang="en-US" sz="1942" b="1">
                <a:gradFill>
                  <a:gsLst>
                    <a:gs pos="0">
                      <a:srgbClr val="FF3131">
                        <a:alpha val="100000"/>
                      </a:srgbClr>
                    </a:gs>
                    <a:gs pos="100000">
                      <a:srgbClr val="FF914D">
                        <a:alpha val="100000"/>
                      </a:srgbClr>
                    </a:gs>
                  </a:gsLst>
                  <a:lin ang="0"/>
                </a:gradFill>
                <a:latin typeface="Manrope 1 Bold"/>
                <a:ea typeface="Manrope 1 Bold"/>
                <a:cs typeface="Manrope 1 Bold"/>
                <a:sym typeface="Manrope 1 Bold"/>
              </a:rPr>
              <a:t> #SEEPH2026</a:t>
            </a:r>
            <a:r>
              <a:rPr lang="en-US" sz="1942" b="1">
                <a:solidFill>
                  <a:srgbClr val="2A3E76"/>
                </a:solidFill>
                <a:latin typeface="Manrope 1 Bold"/>
                <a:ea typeface="Manrope 1 Bold"/>
                <a:cs typeface="Manrope 1 Bold"/>
                <a:sym typeface="Manrope 1 Bold"/>
              </a:rPr>
              <a:t>, afin de rendre visible l’engagement de toute la filière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CF6F7"/>
        </a:solidFill>
        <a:effectLst/>
      </p:bgPr>
    </p:bg>
    <p:spTree>
      <p:nvGrpSpPr>
        <p:cNvPr id="1" name=""/>
        <p:cNvGrpSpPr/>
        <p:nvPr/>
      </p:nvGrpSpPr>
      <p:grpSpPr>
        <a:xfrm>
          <a:off x="0" y="0"/>
          <a:ext cx="0" cy="0"/>
          <a:chOff x="0" y="0"/>
          <a:chExt cx="0" cy="0"/>
        </a:xfrm>
      </p:grpSpPr>
      <p:sp>
        <p:nvSpPr>
          <p:cNvPr id="2" name="Freeform 2"/>
          <p:cNvSpPr/>
          <p:nvPr/>
        </p:nvSpPr>
        <p:spPr>
          <a:xfrm>
            <a:off x="7446408" y="7740250"/>
            <a:ext cx="4912040" cy="4915793"/>
          </a:xfrm>
          <a:custGeom>
            <a:avLst/>
            <a:gdLst/>
            <a:ahLst/>
            <a:cxnLst/>
            <a:rect l="l" t="t" r="r" b="b"/>
            <a:pathLst>
              <a:path w="4912040" h="4915793">
                <a:moveTo>
                  <a:pt x="0" y="0"/>
                </a:moveTo>
                <a:lnTo>
                  <a:pt x="4912040" y="0"/>
                </a:lnTo>
                <a:lnTo>
                  <a:pt x="4912040" y="4915792"/>
                </a:lnTo>
                <a:lnTo>
                  <a:pt x="0" y="4915792"/>
                </a:lnTo>
                <a:lnTo>
                  <a:pt x="0" y="0"/>
                </a:lnTo>
                <a:close/>
              </a:path>
            </a:pathLst>
          </a:custGeom>
          <a:blipFill>
            <a:blip r:embed="rId2">
              <a:alphaModFix amt="10999"/>
            </a:blip>
            <a:stretch>
              <a:fillRect l="-539" r="-215134"/>
            </a:stretch>
          </a:blipFill>
        </p:spPr>
        <p:txBody>
          <a:bodyPr/>
          <a:lstStyle/>
          <a:p>
            <a:endParaRPr lang="fr-FR"/>
          </a:p>
        </p:txBody>
      </p:sp>
      <p:sp>
        <p:nvSpPr>
          <p:cNvPr id="3" name="Freeform 3"/>
          <p:cNvSpPr/>
          <p:nvPr/>
        </p:nvSpPr>
        <p:spPr>
          <a:xfrm>
            <a:off x="5394114" y="10133047"/>
            <a:ext cx="2230993" cy="867298"/>
          </a:xfrm>
          <a:custGeom>
            <a:avLst/>
            <a:gdLst/>
            <a:ahLst/>
            <a:cxnLst/>
            <a:rect l="l" t="t" r="r" b="b"/>
            <a:pathLst>
              <a:path w="2230993" h="867298">
                <a:moveTo>
                  <a:pt x="0" y="0"/>
                </a:moveTo>
                <a:lnTo>
                  <a:pt x="2230993" y="0"/>
                </a:lnTo>
                <a:lnTo>
                  <a:pt x="2230993" y="867299"/>
                </a:lnTo>
                <a:lnTo>
                  <a:pt x="0" y="867299"/>
                </a:lnTo>
                <a:lnTo>
                  <a:pt x="0" y="0"/>
                </a:lnTo>
                <a:close/>
              </a:path>
            </a:pathLst>
          </a:custGeom>
          <a:blipFill>
            <a:blip r:embed="rId3"/>
            <a:stretch>
              <a:fillRect/>
            </a:stretch>
          </a:blipFill>
        </p:spPr>
        <p:txBody>
          <a:bodyPr/>
          <a:lstStyle/>
          <a:p>
            <a:endParaRPr lang="fr-FR"/>
          </a:p>
        </p:txBody>
      </p:sp>
      <p:sp>
        <p:nvSpPr>
          <p:cNvPr id="4" name="Freeform 4"/>
          <p:cNvSpPr/>
          <p:nvPr/>
        </p:nvSpPr>
        <p:spPr>
          <a:xfrm>
            <a:off x="3804893" y="10428557"/>
            <a:ext cx="1320415" cy="467097"/>
          </a:xfrm>
          <a:custGeom>
            <a:avLst/>
            <a:gdLst/>
            <a:ahLst/>
            <a:cxnLst/>
            <a:rect l="l" t="t" r="r" b="b"/>
            <a:pathLst>
              <a:path w="1320415" h="467097">
                <a:moveTo>
                  <a:pt x="0" y="0"/>
                </a:moveTo>
                <a:lnTo>
                  <a:pt x="1320414" y="0"/>
                </a:lnTo>
                <a:lnTo>
                  <a:pt x="1320414" y="467097"/>
                </a:lnTo>
                <a:lnTo>
                  <a:pt x="0" y="467097"/>
                </a:lnTo>
                <a:lnTo>
                  <a:pt x="0" y="0"/>
                </a:lnTo>
                <a:close/>
              </a:path>
            </a:pathLst>
          </a:custGeom>
          <a:blipFill>
            <a:blip r:embed="rId4"/>
            <a:stretch>
              <a:fillRect/>
            </a:stretch>
          </a:blipFill>
        </p:spPr>
        <p:txBody>
          <a:bodyPr/>
          <a:lstStyle/>
          <a:p>
            <a:endParaRPr lang="fr-FR"/>
          </a:p>
        </p:txBody>
      </p:sp>
      <p:sp>
        <p:nvSpPr>
          <p:cNvPr id="5" name="TextBox 5"/>
          <p:cNvSpPr txBox="1"/>
          <p:nvPr/>
        </p:nvSpPr>
        <p:spPr>
          <a:xfrm>
            <a:off x="8315222" y="373026"/>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#IngénierieEngagée</a:t>
            </a:r>
          </a:p>
        </p:txBody>
      </p:sp>
      <p:sp>
        <p:nvSpPr>
          <p:cNvPr id="6" name="TextBox 6"/>
          <p:cNvSpPr txBox="1"/>
          <p:nvPr/>
        </p:nvSpPr>
        <p:spPr>
          <a:xfrm>
            <a:off x="8315222" y="668589"/>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#SEEPH2026</a:t>
            </a:r>
          </a:p>
        </p:txBody>
      </p:sp>
      <p:grpSp>
        <p:nvGrpSpPr>
          <p:cNvPr id="7" name="Group 7"/>
          <p:cNvGrpSpPr/>
          <p:nvPr/>
        </p:nvGrpSpPr>
        <p:grpSpPr>
          <a:xfrm>
            <a:off x="785812" y="1450756"/>
            <a:ext cx="6049053" cy="1128206"/>
            <a:chOff x="0" y="0"/>
            <a:chExt cx="1433850" cy="267427"/>
          </a:xfrm>
        </p:grpSpPr>
        <p:sp>
          <p:nvSpPr>
            <p:cNvPr id="8" name="Freeform 8"/>
            <p:cNvSpPr/>
            <p:nvPr/>
          </p:nvSpPr>
          <p:spPr>
            <a:xfrm>
              <a:off x="0" y="0"/>
              <a:ext cx="1433849" cy="267427"/>
            </a:xfrm>
            <a:custGeom>
              <a:avLst/>
              <a:gdLst/>
              <a:ahLst/>
              <a:cxnLst/>
              <a:rect l="l" t="t" r="r" b="b"/>
              <a:pathLst>
                <a:path w="1433849" h="267427">
                  <a:moveTo>
                    <a:pt x="89590" y="0"/>
                  </a:moveTo>
                  <a:lnTo>
                    <a:pt x="1344260" y="0"/>
                  </a:lnTo>
                  <a:cubicBezTo>
                    <a:pt x="1393739" y="0"/>
                    <a:pt x="1433849" y="40111"/>
                    <a:pt x="1433849" y="89590"/>
                  </a:cubicBezTo>
                  <a:lnTo>
                    <a:pt x="1433849" y="177837"/>
                  </a:lnTo>
                  <a:cubicBezTo>
                    <a:pt x="1433849" y="227316"/>
                    <a:pt x="1393739" y="267427"/>
                    <a:pt x="1344260" y="267427"/>
                  </a:cubicBezTo>
                  <a:lnTo>
                    <a:pt x="89590" y="267427"/>
                  </a:lnTo>
                  <a:cubicBezTo>
                    <a:pt x="40111" y="267427"/>
                    <a:pt x="0" y="227316"/>
                    <a:pt x="0" y="177837"/>
                  </a:cubicBezTo>
                  <a:lnTo>
                    <a:pt x="0" y="89590"/>
                  </a:lnTo>
                  <a:cubicBezTo>
                    <a:pt x="0" y="40111"/>
                    <a:pt x="40111" y="0"/>
                    <a:pt x="89590" y="0"/>
                  </a:cubicBezTo>
                  <a:close/>
                </a:path>
              </a:pathLst>
            </a:custGeom>
            <a:gradFill rotWithShape="1">
              <a:gsLst>
                <a:gs pos="0">
                  <a:srgbClr val="FF3131">
                    <a:alpha val="100000"/>
                  </a:srgbClr>
                </a:gs>
                <a:gs pos="100000">
                  <a:srgbClr val="FF914D">
                    <a:alpha val="100000"/>
                  </a:srgbClr>
                </a:gs>
              </a:gsLst>
              <a:lin ang="0"/>
            </a:gradFill>
          </p:spPr>
          <p:txBody>
            <a:bodyPr/>
            <a:lstStyle/>
            <a:p>
              <a:endParaRPr lang="fr-FR"/>
            </a:p>
          </p:txBody>
        </p:sp>
        <p:sp>
          <p:nvSpPr>
            <p:cNvPr id="9" name="TextBox 9"/>
            <p:cNvSpPr txBox="1"/>
            <p:nvPr/>
          </p:nvSpPr>
          <p:spPr>
            <a:xfrm>
              <a:off x="0" y="19050"/>
              <a:ext cx="1433850" cy="248377"/>
            </a:xfrm>
            <a:prstGeom prst="rect">
              <a:avLst/>
            </a:prstGeom>
          </p:spPr>
          <p:txBody>
            <a:bodyPr lIns="50800" tIns="50800" rIns="50800" bIns="50800" rtlCol="0" anchor="ctr"/>
            <a:lstStyle/>
            <a:p>
              <a:pPr algn="ctr">
                <a:lnSpc>
                  <a:spcPts val="2233"/>
                </a:lnSpc>
              </a:pPr>
              <a:endParaRPr/>
            </a:p>
          </p:txBody>
        </p:sp>
      </p:grpSp>
      <p:sp>
        <p:nvSpPr>
          <p:cNvPr id="10" name="TextBox 10"/>
          <p:cNvSpPr txBox="1"/>
          <p:nvPr/>
        </p:nvSpPr>
        <p:spPr>
          <a:xfrm>
            <a:off x="1081263" y="1484634"/>
            <a:ext cx="5458151" cy="946149"/>
          </a:xfrm>
          <a:prstGeom prst="rect">
            <a:avLst/>
          </a:prstGeom>
        </p:spPr>
        <p:txBody>
          <a:bodyPr lIns="0" tIns="0" rIns="0" bIns="0" rtlCol="0" anchor="t">
            <a:spAutoFit/>
          </a:bodyPr>
          <a:lstStyle/>
          <a:p>
            <a:pPr algn="ctr">
              <a:lnSpc>
                <a:spcPts val="7700"/>
              </a:lnSpc>
            </a:pPr>
            <a:r>
              <a:rPr lang="en-US" sz="5500" b="1">
                <a:solidFill>
                  <a:srgbClr val="FFFFFF"/>
                </a:solidFill>
                <a:latin typeface="Manrope 1 Bold"/>
                <a:ea typeface="Manrope 1 Bold"/>
                <a:cs typeface="Manrope 1 Bold"/>
                <a:sym typeface="Manrope 1 Bold"/>
              </a:rPr>
              <a:t>À RETROUVER</a:t>
            </a:r>
          </a:p>
        </p:txBody>
      </p:sp>
      <p:sp>
        <p:nvSpPr>
          <p:cNvPr id="11" name="TextBox 11"/>
          <p:cNvSpPr txBox="1"/>
          <p:nvPr/>
        </p:nvSpPr>
        <p:spPr>
          <a:xfrm>
            <a:off x="785812" y="2992576"/>
            <a:ext cx="10257830" cy="4286434"/>
          </a:xfrm>
          <a:prstGeom prst="rect">
            <a:avLst/>
          </a:prstGeom>
        </p:spPr>
        <p:txBody>
          <a:bodyPr lIns="0" tIns="0" rIns="0" bIns="0" rtlCol="0" anchor="t">
            <a:spAutoFit/>
          </a:bodyPr>
          <a:lstStyle/>
          <a:p>
            <a:pPr marL="484212" lvl="1" indent="-242106" algn="l">
              <a:lnSpc>
                <a:spcPts val="3139"/>
              </a:lnSpc>
              <a:spcBef>
                <a:spcPct val="0"/>
              </a:spcBef>
              <a:buFont typeface="Arial"/>
              <a:buChar char="•"/>
            </a:pPr>
            <a:r>
              <a:rPr lang="en-US" sz="2242" b="1">
                <a:solidFill>
                  <a:srgbClr val="2A3E76"/>
                </a:solidFill>
                <a:latin typeface="Manrope 1 Bold"/>
                <a:ea typeface="Manrope 1 Bold"/>
                <a:cs typeface="Manrope 1 Bold"/>
                <a:sym typeface="Manrope 1 Bold"/>
              </a:rPr>
              <a:t>Deux</a:t>
            </a:r>
            <a:r>
              <a:rPr lang="en-US" sz="2242" b="1" u="none" strike="noStrike">
                <a:solidFill>
                  <a:srgbClr val="2A3E76"/>
                </a:solidFill>
                <a:latin typeface="Manrope 1 Bold"/>
                <a:ea typeface="Manrope 1 Bold"/>
                <a:cs typeface="Manrope 1 Bold"/>
                <a:sym typeface="Manrope 1 Bold"/>
              </a:rPr>
              <a:t> bandeaux de signature mail ;</a:t>
            </a:r>
          </a:p>
          <a:p>
            <a:pPr marL="484212" lvl="1" indent="-242106" algn="l">
              <a:lnSpc>
                <a:spcPts val="3139"/>
              </a:lnSpc>
              <a:spcBef>
                <a:spcPct val="0"/>
              </a:spcBef>
              <a:buFont typeface="Arial"/>
              <a:buChar char="•"/>
            </a:pPr>
            <a:r>
              <a:rPr lang="en-US" sz="2242" b="1" u="none" strike="noStrike">
                <a:solidFill>
                  <a:srgbClr val="2A3E76"/>
                </a:solidFill>
                <a:latin typeface="Manrope 1 Bold"/>
                <a:ea typeface="Manrope 1 Bold"/>
                <a:cs typeface="Manrope 1 Bold"/>
                <a:sym typeface="Manrope 1 Bold"/>
              </a:rPr>
              <a:t>Plusieurs modèles format carré pour vos réseaux sociaux avec photo</a:t>
            </a:r>
          </a:p>
          <a:p>
            <a:pPr marL="484212" lvl="1" indent="-242106" algn="l">
              <a:lnSpc>
                <a:spcPts val="3139"/>
              </a:lnSpc>
              <a:spcBef>
                <a:spcPct val="0"/>
              </a:spcBef>
              <a:buFont typeface="Arial"/>
              <a:buChar char="•"/>
            </a:pPr>
            <a:r>
              <a:rPr lang="en-US" sz="2242" b="1" u="none" strike="noStrike">
                <a:solidFill>
                  <a:srgbClr val="2A3E76"/>
                </a:solidFill>
                <a:latin typeface="Manrope 1 Bold"/>
                <a:ea typeface="Manrope 1 Bold"/>
                <a:cs typeface="Manrope 1 Bold"/>
                <a:sym typeface="Manrope 1 Bold"/>
              </a:rPr>
              <a:t>Un modèle format carré pour vos réseaux sociaux sans photo</a:t>
            </a:r>
          </a:p>
          <a:p>
            <a:pPr algn="l">
              <a:lnSpc>
                <a:spcPts val="3139"/>
              </a:lnSpc>
              <a:spcBef>
                <a:spcPct val="0"/>
              </a:spcBef>
            </a:pPr>
            <a:endParaRPr lang="en-US" sz="2242" b="1" u="none" strike="noStrike">
              <a:solidFill>
                <a:srgbClr val="2A3E76"/>
              </a:solidFill>
              <a:latin typeface="Manrope 1 Bold"/>
              <a:ea typeface="Manrope 1 Bold"/>
              <a:cs typeface="Manrope 1 Bold"/>
              <a:sym typeface="Manrope 1 Bold"/>
            </a:endParaRPr>
          </a:p>
          <a:p>
            <a:pPr algn="l">
              <a:lnSpc>
                <a:spcPts val="3139"/>
              </a:lnSpc>
              <a:spcBef>
                <a:spcPct val="0"/>
              </a:spcBef>
            </a:pPr>
            <a:r>
              <a:rPr lang="en-US" sz="2242" b="1" u="none" strike="noStrike">
                <a:solidFill>
                  <a:srgbClr val="2A3E76"/>
                </a:solidFill>
                <a:latin typeface="Manrope 1 Bold"/>
                <a:ea typeface="Manrope 1 Bold"/>
                <a:cs typeface="Manrope 1 Bold"/>
                <a:sym typeface="Manrope 1 Bold"/>
              </a:rPr>
              <a:t>Ces outils sont entièrement personnalisables :</a:t>
            </a:r>
          </a:p>
          <a:p>
            <a:pPr marL="484212" lvl="1" indent="-242106" algn="l">
              <a:lnSpc>
                <a:spcPts val="3139"/>
              </a:lnSpc>
              <a:spcBef>
                <a:spcPct val="0"/>
              </a:spcBef>
              <a:buFont typeface="Arial"/>
              <a:buChar char="•"/>
            </a:pPr>
            <a:r>
              <a:rPr lang="en-US" sz="2242" b="1" u="none" strike="noStrike">
                <a:solidFill>
                  <a:srgbClr val="2A3E76"/>
                </a:solidFill>
                <a:latin typeface="Manrope 1 Bold"/>
                <a:ea typeface="Manrope 1 Bold"/>
                <a:cs typeface="Manrope 1 Bold"/>
                <a:sym typeface="Manrope 1 Bold"/>
              </a:rPr>
              <a:t>ajoutez votre logo, votre visuel et votre texte ;</a:t>
            </a:r>
          </a:p>
          <a:p>
            <a:pPr marL="484212" lvl="1" indent="-242106" algn="l">
              <a:lnSpc>
                <a:spcPts val="3139"/>
              </a:lnSpc>
              <a:spcBef>
                <a:spcPct val="0"/>
              </a:spcBef>
              <a:buFont typeface="Arial"/>
              <a:buChar char="•"/>
            </a:pPr>
            <a:r>
              <a:rPr lang="en-US" sz="2242" b="1" u="none" strike="noStrike">
                <a:solidFill>
                  <a:srgbClr val="2A3E76"/>
                </a:solidFill>
                <a:latin typeface="Manrope 1 Bold"/>
                <a:ea typeface="Manrope 1 Bold"/>
                <a:cs typeface="Manrope 1 Bold"/>
                <a:sym typeface="Manrope 1 Bold"/>
              </a:rPr>
              <a:t>adaptez si besoin les couleurs ou la mise en page.</a:t>
            </a:r>
          </a:p>
          <a:p>
            <a:pPr algn="l">
              <a:lnSpc>
                <a:spcPts val="3139"/>
              </a:lnSpc>
              <a:spcBef>
                <a:spcPct val="0"/>
              </a:spcBef>
            </a:pPr>
            <a:endParaRPr lang="en-US" sz="2242" b="1" u="none" strike="noStrike">
              <a:solidFill>
                <a:srgbClr val="2A3E76"/>
              </a:solidFill>
              <a:latin typeface="Manrope 1 Bold"/>
              <a:ea typeface="Manrope 1 Bold"/>
              <a:cs typeface="Manrope 1 Bold"/>
              <a:sym typeface="Manrope 1 Bold"/>
            </a:endParaRPr>
          </a:p>
          <a:p>
            <a:pPr algn="l">
              <a:lnSpc>
                <a:spcPts val="3139"/>
              </a:lnSpc>
              <a:spcBef>
                <a:spcPct val="0"/>
              </a:spcBef>
            </a:pPr>
            <a:endParaRPr lang="en-US" sz="2242" b="1" u="none" strike="noStrike">
              <a:solidFill>
                <a:srgbClr val="2A3E76"/>
              </a:solidFill>
              <a:latin typeface="Manrope 1 Bold"/>
              <a:ea typeface="Manrope 1 Bold"/>
              <a:cs typeface="Manrope 1 Bold"/>
              <a:sym typeface="Manrope 1 Bold"/>
            </a:endParaRPr>
          </a:p>
          <a:p>
            <a:pPr algn="l">
              <a:lnSpc>
                <a:spcPts val="3139"/>
              </a:lnSpc>
              <a:spcBef>
                <a:spcPct val="0"/>
              </a:spcBef>
            </a:pPr>
            <a:r>
              <a:rPr lang="en-US" sz="2242" b="1" u="none" strike="noStrike">
                <a:solidFill>
                  <a:srgbClr val="2A3E76"/>
                </a:solidFill>
                <a:latin typeface="Manrope 1 Bold"/>
                <a:ea typeface="Manrope 1 Bold"/>
                <a:cs typeface="Manrope 1 Bold"/>
                <a:sym typeface="Manrope 1 Bold"/>
              </a:rPr>
              <a:t>Pour toute question :vous pouvez contacter Julie Ailleaume : </a:t>
            </a:r>
            <a:r>
              <a:rPr lang="en-US" sz="2242" b="1" u="sng" strike="noStrike">
                <a:solidFill>
                  <a:srgbClr val="2A3E76"/>
                </a:solidFill>
                <a:latin typeface="Manrope 1 Bold"/>
                <a:ea typeface="Manrope 1 Bold"/>
                <a:cs typeface="Manrope 1 Bold"/>
                <a:sym typeface="Manrope 1 Bold"/>
                <a:hlinkClick r:id="rId5" tooltip="mailto:j.ailleaume@syntec-ingenierie.fr"/>
              </a:rPr>
              <a:t>j.ailleaume@syntec-ingenierie.fr</a:t>
            </a:r>
            <a:r>
              <a:rPr lang="en-US" sz="2242" b="1" u="none" strike="noStrike">
                <a:solidFill>
                  <a:srgbClr val="2A3E76"/>
                </a:solidFill>
                <a:latin typeface="Manrope 1 Bold"/>
                <a:ea typeface="Manrope 1 Bold"/>
                <a:cs typeface="Manrope 1 Bold"/>
                <a:sym typeface="Manrope 1 Bold"/>
              </a:rPr>
              <a:t> / 06 66 44 78 86</a:t>
            </a:r>
          </a:p>
        </p:txBody>
      </p:sp>
      <p:sp>
        <p:nvSpPr>
          <p:cNvPr id="12" name="Freeform 12"/>
          <p:cNvSpPr/>
          <p:nvPr/>
        </p:nvSpPr>
        <p:spPr>
          <a:xfrm>
            <a:off x="785813" y="7736210"/>
            <a:ext cx="4596623" cy="1786937"/>
          </a:xfrm>
          <a:custGeom>
            <a:avLst/>
            <a:gdLst/>
            <a:ahLst/>
            <a:cxnLst/>
            <a:rect l="l" t="t" r="r" b="b"/>
            <a:pathLst>
              <a:path w="4596623" h="1786937">
                <a:moveTo>
                  <a:pt x="0" y="0"/>
                </a:moveTo>
                <a:lnTo>
                  <a:pt x="4596623" y="0"/>
                </a:lnTo>
                <a:lnTo>
                  <a:pt x="4596623" y="1786937"/>
                </a:lnTo>
                <a:lnTo>
                  <a:pt x="0" y="1786937"/>
                </a:lnTo>
                <a:lnTo>
                  <a:pt x="0" y="0"/>
                </a:lnTo>
                <a:close/>
              </a:path>
            </a:pathLst>
          </a:custGeom>
          <a:blipFill>
            <a:blip r:embed="rId3"/>
            <a:stretch>
              <a:fillRect/>
            </a:stretch>
          </a:blipFill>
        </p:spPr>
        <p:txBody>
          <a:bodyPr/>
          <a:lstStyle/>
          <a:p>
            <a:endParaRPr lang="fr-FR"/>
          </a:p>
        </p:txBody>
      </p:sp>
      <p:sp>
        <p:nvSpPr>
          <p:cNvPr id="13" name="Freeform 13"/>
          <p:cNvSpPr/>
          <p:nvPr/>
        </p:nvSpPr>
        <p:spPr>
          <a:xfrm>
            <a:off x="6016910" y="7888910"/>
            <a:ext cx="4596623" cy="1786937"/>
          </a:xfrm>
          <a:custGeom>
            <a:avLst/>
            <a:gdLst/>
            <a:ahLst/>
            <a:cxnLst/>
            <a:rect l="l" t="t" r="r" b="b"/>
            <a:pathLst>
              <a:path w="4596623" h="1786937">
                <a:moveTo>
                  <a:pt x="0" y="0"/>
                </a:moveTo>
                <a:lnTo>
                  <a:pt x="4596624" y="0"/>
                </a:lnTo>
                <a:lnTo>
                  <a:pt x="4596624" y="1786937"/>
                </a:lnTo>
                <a:lnTo>
                  <a:pt x="0" y="1786937"/>
                </a:lnTo>
                <a:lnTo>
                  <a:pt x="0" y="0"/>
                </a:lnTo>
                <a:close/>
              </a:path>
            </a:pathLst>
          </a:custGeom>
          <a:blipFill>
            <a:blip r:embed="rId6"/>
            <a:stretch>
              <a:fillRect/>
            </a:stretch>
          </a:blipFill>
        </p:spPr>
        <p:txBody>
          <a:bodyPr/>
          <a:lstStyle/>
          <a:p>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DA47359-3108-B137-C1BF-A4F6DFE6B5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 y="2951718"/>
            <a:ext cx="10428128" cy="2607032"/>
          </a:xfrm>
          <a:prstGeom prst="rect">
            <a:avLst/>
          </a:prstGeom>
        </p:spPr>
      </p:pic>
      <p:pic>
        <p:nvPicPr>
          <p:cNvPr id="9" name="Image 8">
            <a:extLst>
              <a:ext uri="{FF2B5EF4-FFF2-40B4-BE49-F238E27FC236}">
                <a16:creationId xmlns:a16="http://schemas.microsoft.com/office/drawing/2014/main" id="{3C4DA5AF-1863-2B90-43C0-FB5B0B64A67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235982"/>
            <a:ext cx="10433208" cy="2608302"/>
          </a:xfrm>
          <a:prstGeom prst="rect">
            <a:avLst/>
          </a:prstGeom>
        </p:spPr>
      </p:pic>
      <p:pic>
        <p:nvPicPr>
          <p:cNvPr id="11" name="Image 10">
            <a:extLst>
              <a:ext uri="{FF2B5EF4-FFF2-40B4-BE49-F238E27FC236}">
                <a16:creationId xmlns:a16="http://schemas.microsoft.com/office/drawing/2014/main" id="{065EC794-D265-D3EF-0229-312BADF7F4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 y="5740400"/>
            <a:ext cx="10428128" cy="2607032"/>
          </a:xfrm>
          <a:prstGeom prst="rect">
            <a:avLst/>
          </a:prstGeom>
        </p:spPr>
      </p:pic>
      <p:pic>
        <p:nvPicPr>
          <p:cNvPr id="13" name="Image 12">
            <a:extLst>
              <a:ext uri="{FF2B5EF4-FFF2-40B4-BE49-F238E27FC236}">
                <a16:creationId xmlns:a16="http://schemas.microsoft.com/office/drawing/2014/main" id="{010F60AF-30E5-C60F-D884-81300773C7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3400" y="8477250"/>
            <a:ext cx="10428128" cy="2607032"/>
          </a:xfrm>
          <a:prstGeom prst="rect">
            <a:avLst/>
          </a:prstGeom>
        </p:spPr>
      </p:pic>
      <p:sp>
        <p:nvSpPr>
          <p:cNvPr id="6" name="ZoneTexte 5">
            <a:extLst>
              <a:ext uri="{FF2B5EF4-FFF2-40B4-BE49-F238E27FC236}">
                <a16:creationId xmlns:a16="http://schemas.microsoft.com/office/drawing/2014/main" id="{3AEB46C4-705D-54DC-E267-7B3664949975}"/>
              </a:ext>
            </a:extLst>
          </p:cNvPr>
          <p:cNvSpPr txBox="1"/>
          <p:nvPr/>
        </p:nvSpPr>
        <p:spPr>
          <a:xfrm>
            <a:off x="8234680" y="1981200"/>
            <a:ext cx="2133600" cy="369332"/>
          </a:xfrm>
          <a:prstGeom prst="rect">
            <a:avLst/>
          </a:prstGeom>
          <a:noFill/>
        </p:spPr>
        <p:txBody>
          <a:bodyPr wrap="square" rtlCol="0">
            <a:spAutoFit/>
          </a:bodyPr>
          <a:lstStyle/>
          <a:p>
            <a:r>
              <a:rPr lang="fr-FR" dirty="0"/>
              <a:t>Votre logo</a:t>
            </a:r>
          </a:p>
        </p:txBody>
      </p:sp>
      <p:sp>
        <p:nvSpPr>
          <p:cNvPr id="7" name="ZoneTexte 6">
            <a:extLst>
              <a:ext uri="{FF2B5EF4-FFF2-40B4-BE49-F238E27FC236}">
                <a16:creationId xmlns:a16="http://schemas.microsoft.com/office/drawing/2014/main" id="{FDDF8C2A-0C00-8D51-9494-C7C57226FD6A}"/>
              </a:ext>
            </a:extLst>
          </p:cNvPr>
          <p:cNvSpPr txBox="1"/>
          <p:nvPr/>
        </p:nvSpPr>
        <p:spPr>
          <a:xfrm>
            <a:off x="8234680" y="4599662"/>
            <a:ext cx="3810000" cy="369332"/>
          </a:xfrm>
          <a:prstGeom prst="rect">
            <a:avLst/>
          </a:prstGeom>
          <a:noFill/>
        </p:spPr>
        <p:txBody>
          <a:bodyPr wrap="square" rtlCol="0">
            <a:spAutoFit/>
          </a:bodyPr>
          <a:lstStyle/>
          <a:p>
            <a:r>
              <a:rPr lang="fr-FR" dirty="0"/>
              <a:t>Votre logo</a:t>
            </a:r>
          </a:p>
        </p:txBody>
      </p:sp>
      <p:sp>
        <p:nvSpPr>
          <p:cNvPr id="14" name="ZoneTexte 13">
            <a:extLst>
              <a:ext uri="{FF2B5EF4-FFF2-40B4-BE49-F238E27FC236}">
                <a16:creationId xmlns:a16="http://schemas.microsoft.com/office/drawing/2014/main" id="{4C691D26-82CF-324C-D62A-B06CA43D9674}"/>
              </a:ext>
            </a:extLst>
          </p:cNvPr>
          <p:cNvSpPr txBox="1"/>
          <p:nvPr/>
        </p:nvSpPr>
        <p:spPr>
          <a:xfrm>
            <a:off x="8234680" y="7767657"/>
            <a:ext cx="3810000" cy="369332"/>
          </a:xfrm>
          <a:prstGeom prst="rect">
            <a:avLst/>
          </a:prstGeom>
          <a:noFill/>
        </p:spPr>
        <p:txBody>
          <a:bodyPr wrap="square" rtlCol="0">
            <a:spAutoFit/>
          </a:bodyPr>
          <a:lstStyle/>
          <a:p>
            <a:r>
              <a:rPr lang="fr-FR" dirty="0"/>
              <a:t>Votre logo</a:t>
            </a:r>
          </a:p>
        </p:txBody>
      </p:sp>
      <p:sp>
        <p:nvSpPr>
          <p:cNvPr id="15" name="ZoneTexte 14">
            <a:extLst>
              <a:ext uri="{FF2B5EF4-FFF2-40B4-BE49-F238E27FC236}">
                <a16:creationId xmlns:a16="http://schemas.microsoft.com/office/drawing/2014/main" id="{0A5F3CDB-4ABC-4227-95A4-E70D49F5D440}"/>
              </a:ext>
            </a:extLst>
          </p:cNvPr>
          <p:cNvSpPr txBox="1"/>
          <p:nvPr/>
        </p:nvSpPr>
        <p:spPr>
          <a:xfrm>
            <a:off x="8234680" y="10374689"/>
            <a:ext cx="3810000" cy="369332"/>
          </a:xfrm>
          <a:prstGeom prst="rect">
            <a:avLst/>
          </a:prstGeom>
          <a:noFill/>
        </p:spPr>
        <p:txBody>
          <a:bodyPr wrap="square" rtlCol="0">
            <a:spAutoFit/>
          </a:bodyPr>
          <a:lstStyle/>
          <a:p>
            <a:r>
              <a:rPr lang="fr-FR" dirty="0"/>
              <a:t>Votre logo</a:t>
            </a:r>
          </a:p>
        </p:txBody>
      </p:sp>
    </p:spTree>
    <p:extLst>
      <p:ext uri="{BB962C8B-B14F-4D97-AF65-F5344CB8AC3E}">
        <p14:creationId xmlns:p14="http://schemas.microsoft.com/office/powerpoint/2010/main" val="2542198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CF6F7"/>
        </a:solidFill>
        <a:effectLst/>
      </p:bgPr>
    </p:bg>
    <p:spTree>
      <p:nvGrpSpPr>
        <p:cNvPr id="1" name=""/>
        <p:cNvGrpSpPr/>
        <p:nvPr/>
      </p:nvGrpSpPr>
      <p:grpSpPr>
        <a:xfrm>
          <a:off x="0" y="0"/>
          <a:ext cx="0" cy="0"/>
          <a:chOff x="0" y="0"/>
          <a:chExt cx="0" cy="0"/>
        </a:xfrm>
      </p:grpSpPr>
      <p:grpSp>
        <p:nvGrpSpPr>
          <p:cNvPr id="2" name="Group 2"/>
          <p:cNvGrpSpPr/>
          <p:nvPr/>
        </p:nvGrpSpPr>
        <p:grpSpPr>
          <a:xfrm>
            <a:off x="5257361" y="1731141"/>
            <a:ext cx="5786281" cy="6775617"/>
            <a:chOff x="0" y="0"/>
            <a:chExt cx="1371563" cy="1606072"/>
          </a:xfrm>
        </p:grpSpPr>
        <p:sp>
          <p:nvSpPr>
            <p:cNvPr id="3" name="Freeform 3"/>
            <p:cNvSpPr/>
            <p:nvPr/>
          </p:nvSpPr>
          <p:spPr>
            <a:xfrm>
              <a:off x="0" y="0"/>
              <a:ext cx="1371563" cy="1606072"/>
            </a:xfrm>
            <a:custGeom>
              <a:avLst/>
              <a:gdLst/>
              <a:ahLst/>
              <a:cxnLst/>
              <a:rect l="l" t="t" r="r" b="b"/>
              <a:pathLst>
                <a:path w="1371563" h="1606072">
                  <a:moveTo>
                    <a:pt x="37463" y="0"/>
                  </a:moveTo>
                  <a:lnTo>
                    <a:pt x="1334099" y="0"/>
                  </a:lnTo>
                  <a:cubicBezTo>
                    <a:pt x="1344035" y="0"/>
                    <a:pt x="1353564" y="3947"/>
                    <a:pt x="1360590" y="10973"/>
                  </a:cubicBezTo>
                  <a:cubicBezTo>
                    <a:pt x="1367616" y="17999"/>
                    <a:pt x="1371563" y="27527"/>
                    <a:pt x="1371563" y="37463"/>
                  </a:cubicBezTo>
                  <a:lnTo>
                    <a:pt x="1371563" y="1568609"/>
                  </a:lnTo>
                  <a:cubicBezTo>
                    <a:pt x="1371563" y="1578545"/>
                    <a:pt x="1367616" y="1588074"/>
                    <a:pt x="1360590" y="1595099"/>
                  </a:cubicBezTo>
                  <a:cubicBezTo>
                    <a:pt x="1353564" y="1602125"/>
                    <a:pt x="1344035" y="1606072"/>
                    <a:pt x="1334099" y="1606072"/>
                  </a:cubicBezTo>
                  <a:lnTo>
                    <a:pt x="37463" y="1606072"/>
                  </a:lnTo>
                  <a:cubicBezTo>
                    <a:pt x="27527" y="1606072"/>
                    <a:pt x="17999" y="1602125"/>
                    <a:pt x="10973" y="1595099"/>
                  </a:cubicBezTo>
                  <a:cubicBezTo>
                    <a:pt x="3947" y="1588074"/>
                    <a:pt x="0" y="1578545"/>
                    <a:pt x="0" y="1568609"/>
                  </a:cubicBezTo>
                  <a:lnTo>
                    <a:pt x="0" y="37463"/>
                  </a:lnTo>
                  <a:cubicBezTo>
                    <a:pt x="0" y="27527"/>
                    <a:pt x="3947" y="17999"/>
                    <a:pt x="10973" y="10973"/>
                  </a:cubicBezTo>
                  <a:cubicBezTo>
                    <a:pt x="17999" y="3947"/>
                    <a:pt x="27527" y="0"/>
                    <a:pt x="37463" y="0"/>
                  </a:cubicBezTo>
                  <a:close/>
                </a:path>
              </a:pathLst>
            </a:custGeom>
            <a:solidFill>
              <a:srgbClr val="FFFFFF"/>
            </a:solidFill>
          </p:spPr>
          <p:txBody>
            <a:bodyPr/>
            <a:lstStyle/>
            <a:p>
              <a:endParaRPr lang="fr-FR"/>
            </a:p>
          </p:txBody>
        </p:sp>
        <p:sp>
          <p:nvSpPr>
            <p:cNvPr id="4" name="TextBox 4"/>
            <p:cNvSpPr txBox="1"/>
            <p:nvPr/>
          </p:nvSpPr>
          <p:spPr>
            <a:xfrm>
              <a:off x="0" y="19050"/>
              <a:ext cx="1371563" cy="1587022"/>
            </a:xfrm>
            <a:prstGeom prst="rect">
              <a:avLst/>
            </a:prstGeom>
          </p:spPr>
          <p:txBody>
            <a:bodyPr lIns="50800" tIns="50800" rIns="50800" bIns="50800" rtlCol="0" anchor="ctr"/>
            <a:lstStyle/>
            <a:p>
              <a:pPr algn="ctr">
                <a:lnSpc>
                  <a:spcPts val="2233"/>
                </a:lnSpc>
              </a:pPr>
              <a:endParaRPr/>
            </a:p>
          </p:txBody>
        </p:sp>
      </p:grpSp>
      <p:grpSp>
        <p:nvGrpSpPr>
          <p:cNvPr id="5" name="Group 5"/>
          <p:cNvGrpSpPr/>
          <p:nvPr/>
        </p:nvGrpSpPr>
        <p:grpSpPr>
          <a:xfrm>
            <a:off x="386358" y="6399556"/>
            <a:ext cx="10657284" cy="3031294"/>
            <a:chOff x="0" y="0"/>
            <a:chExt cx="2526171" cy="718529"/>
          </a:xfrm>
        </p:grpSpPr>
        <p:sp>
          <p:nvSpPr>
            <p:cNvPr id="6" name="Freeform 6"/>
            <p:cNvSpPr/>
            <p:nvPr/>
          </p:nvSpPr>
          <p:spPr>
            <a:xfrm>
              <a:off x="0" y="0"/>
              <a:ext cx="2526171" cy="718529"/>
            </a:xfrm>
            <a:custGeom>
              <a:avLst/>
              <a:gdLst/>
              <a:ahLst/>
              <a:cxnLst/>
              <a:rect l="l" t="t" r="r" b="b"/>
              <a:pathLst>
                <a:path w="2526171" h="718529">
                  <a:moveTo>
                    <a:pt x="20340" y="0"/>
                  </a:moveTo>
                  <a:lnTo>
                    <a:pt x="2505831" y="0"/>
                  </a:lnTo>
                  <a:cubicBezTo>
                    <a:pt x="2511225" y="0"/>
                    <a:pt x="2516399" y="2143"/>
                    <a:pt x="2520214" y="5958"/>
                  </a:cubicBezTo>
                  <a:cubicBezTo>
                    <a:pt x="2524028" y="9772"/>
                    <a:pt x="2526171" y="14946"/>
                    <a:pt x="2526171" y="20340"/>
                  </a:cubicBezTo>
                  <a:lnTo>
                    <a:pt x="2526171" y="698189"/>
                  </a:lnTo>
                  <a:cubicBezTo>
                    <a:pt x="2526171" y="703583"/>
                    <a:pt x="2524028" y="708757"/>
                    <a:pt x="2520214" y="712571"/>
                  </a:cubicBezTo>
                  <a:cubicBezTo>
                    <a:pt x="2516399" y="716386"/>
                    <a:pt x="2511225" y="718529"/>
                    <a:pt x="2505831" y="718529"/>
                  </a:cubicBezTo>
                  <a:lnTo>
                    <a:pt x="20340" y="718529"/>
                  </a:lnTo>
                  <a:cubicBezTo>
                    <a:pt x="14946" y="718529"/>
                    <a:pt x="9772" y="716386"/>
                    <a:pt x="5958" y="712571"/>
                  </a:cubicBezTo>
                  <a:cubicBezTo>
                    <a:pt x="2143" y="708757"/>
                    <a:pt x="0" y="703583"/>
                    <a:pt x="0" y="698189"/>
                  </a:cubicBezTo>
                  <a:lnTo>
                    <a:pt x="0" y="20340"/>
                  </a:lnTo>
                  <a:cubicBezTo>
                    <a:pt x="0" y="14946"/>
                    <a:pt x="2143" y="9772"/>
                    <a:pt x="5958" y="5958"/>
                  </a:cubicBezTo>
                  <a:cubicBezTo>
                    <a:pt x="9772" y="2143"/>
                    <a:pt x="14946" y="0"/>
                    <a:pt x="20340" y="0"/>
                  </a:cubicBezTo>
                  <a:close/>
                </a:path>
              </a:pathLst>
            </a:custGeom>
            <a:solidFill>
              <a:srgbClr val="FFFFFF"/>
            </a:solidFill>
          </p:spPr>
          <p:txBody>
            <a:bodyPr/>
            <a:lstStyle/>
            <a:p>
              <a:endParaRPr lang="fr-FR"/>
            </a:p>
          </p:txBody>
        </p:sp>
        <p:sp>
          <p:nvSpPr>
            <p:cNvPr id="7" name="TextBox 7"/>
            <p:cNvSpPr txBox="1"/>
            <p:nvPr/>
          </p:nvSpPr>
          <p:spPr>
            <a:xfrm>
              <a:off x="0" y="19050"/>
              <a:ext cx="2526171" cy="699479"/>
            </a:xfrm>
            <a:prstGeom prst="rect">
              <a:avLst/>
            </a:prstGeom>
          </p:spPr>
          <p:txBody>
            <a:bodyPr lIns="50800" tIns="50800" rIns="50800" bIns="50800" rtlCol="0" anchor="ctr"/>
            <a:lstStyle/>
            <a:p>
              <a:pPr algn="ctr">
                <a:lnSpc>
                  <a:spcPts val="2233"/>
                </a:lnSpc>
              </a:pPr>
              <a:endParaRPr/>
            </a:p>
          </p:txBody>
        </p:sp>
      </p:grpSp>
      <p:grpSp>
        <p:nvGrpSpPr>
          <p:cNvPr id="8" name="Group 8"/>
          <p:cNvGrpSpPr/>
          <p:nvPr/>
        </p:nvGrpSpPr>
        <p:grpSpPr>
          <a:xfrm>
            <a:off x="507244" y="1731141"/>
            <a:ext cx="4638734" cy="6742962"/>
            <a:chOff x="0" y="0"/>
            <a:chExt cx="633023" cy="920176"/>
          </a:xfrm>
        </p:grpSpPr>
        <p:sp>
          <p:nvSpPr>
            <p:cNvPr id="9" name="Freeform 9"/>
            <p:cNvSpPr/>
            <p:nvPr/>
          </p:nvSpPr>
          <p:spPr>
            <a:xfrm>
              <a:off x="0" y="0"/>
              <a:ext cx="633023" cy="920176"/>
            </a:xfrm>
            <a:custGeom>
              <a:avLst/>
              <a:gdLst/>
              <a:ahLst/>
              <a:cxnLst/>
              <a:rect l="l" t="t" r="r" b="b"/>
              <a:pathLst>
                <a:path w="633023" h="920176">
                  <a:moveTo>
                    <a:pt x="43393" y="0"/>
                  </a:moveTo>
                  <a:lnTo>
                    <a:pt x="589630" y="0"/>
                  </a:lnTo>
                  <a:cubicBezTo>
                    <a:pt x="601139" y="0"/>
                    <a:pt x="612176" y="4572"/>
                    <a:pt x="620314" y="12710"/>
                  </a:cubicBezTo>
                  <a:cubicBezTo>
                    <a:pt x="628451" y="20847"/>
                    <a:pt x="633023" y="31885"/>
                    <a:pt x="633023" y="43393"/>
                  </a:cubicBezTo>
                  <a:lnTo>
                    <a:pt x="633023" y="876783"/>
                  </a:lnTo>
                  <a:cubicBezTo>
                    <a:pt x="633023" y="888291"/>
                    <a:pt x="628451" y="899328"/>
                    <a:pt x="620314" y="907466"/>
                  </a:cubicBezTo>
                  <a:cubicBezTo>
                    <a:pt x="612176" y="915604"/>
                    <a:pt x="601139" y="920176"/>
                    <a:pt x="589630" y="920176"/>
                  </a:cubicBezTo>
                  <a:lnTo>
                    <a:pt x="43393" y="920176"/>
                  </a:lnTo>
                  <a:cubicBezTo>
                    <a:pt x="31885" y="920176"/>
                    <a:pt x="20847" y="915604"/>
                    <a:pt x="12710" y="907466"/>
                  </a:cubicBezTo>
                  <a:cubicBezTo>
                    <a:pt x="4572" y="899328"/>
                    <a:pt x="0" y="888291"/>
                    <a:pt x="0" y="876783"/>
                  </a:cubicBezTo>
                  <a:lnTo>
                    <a:pt x="0" y="43393"/>
                  </a:lnTo>
                  <a:cubicBezTo>
                    <a:pt x="0" y="31885"/>
                    <a:pt x="4572" y="20847"/>
                    <a:pt x="12710" y="12710"/>
                  </a:cubicBezTo>
                  <a:cubicBezTo>
                    <a:pt x="20847" y="4572"/>
                    <a:pt x="31885" y="0"/>
                    <a:pt x="43393" y="0"/>
                  </a:cubicBezTo>
                  <a:close/>
                </a:path>
              </a:pathLst>
            </a:custGeom>
            <a:blipFill>
              <a:blip r:embed="rId2"/>
              <a:stretch>
                <a:fillRect l="-100541" r="-128941" b="11669"/>
              </a:stretch>
            </a:blipFill>
            <a:ln w="47625" cap="rnd">
              <a:solidFill>
                <a:srgbClr val="2A3E76"/>
              </a:solidFill>
              <a:prstDash val="solid"/>
              <a:round/>
            </a:ln>
          </p:spPr>
          <p:txBody>
            <a:bodyPr/>
            <a:lstStyle/>
            <a:p>
              <a:endParaRPr lang="fr-FR"/>
            </a:p>
          </p:txBody>
        </p:sp>
      </p:grpSp>
      <p:grpSp>
        <p:nvGrpSpPr>
          <p:cNvPr id="10" name="Group 10"/>
          <p:cNvGrpSpPr/>
          <p:nvPr/>
        </p:nvGrpSpPr>
        <p:grpSpPr>
          <a:xfrm>
            <a:off x="1112110" y="8193287"/>
            <a:ext cx="3429000" cy="561632"/>
            <a:chOff x="0" y="0"/>
            <a:chExt cx="812800" cy="133128"/>
          </a:xfrm>
        </p:grpSpPr>
        <p:sp>
          <p:nvSpPr>
            <p:cNvPr id="11" name="Freeform 11"/>
            <p:cNvSpPr/>
            <p:nvPr/>
          </p:nvSpPr>
          <p:spPr>
            <a:xfrm>
              <a:off x="0" y="0"/>
              <a:ext cx="812800" cy="133128"/>
            </a:xfrm>
            <a:custGeom>
              <a:avLst/>
              <a:gdLst/>
              <a:ahLst/>
              <a:cxnLst/>
              <a:rect l="l" t="t" r="r" b="b"/>
              <a:pathLst>
                <a:path w="812800" h="133128">
                  <a:moveTo>
                    <a:pt x="66564" y="0"/>
                  </a:moveTo>
                  <a:lnTo>
                    <a:pt x="746236" y="0"/>
                  </a:lnTo>
                  <a:cubicBezTo>
                    <a:pt x="763890" y="0"/>
                    <a:pt x="780821" y="7013"/>
                    <a:pt x="793304" y="19496"/>
                  </a:cubicBezTo>
                  <a:cubicBezTo>
                    <a:pt x="805787" y="31979"/>
                    <a:pt x="812800" y="48910"/>
                    <a:pt x="812800" y="66564"/>
                  </a:cubicBezTo>
                  <a:lnTo>
                    <a:pt x="812800" y="66564"/>
                  </a:lnTo>
                  <a:cubicBezTo>
                    <a:pt x="812800" y="84218"/>
                    <a:pt x="805787" y="101148"/>
                    <a:pt x="793304" y="113632"/>
                  </a:cubicBezTo>
                  <a:cubicBezTo>
                    <a:pt x="780821" y="126115"/>
                    <a:pt x="763890" y="133128"/>
                    <a:pt x="746236" y="133128"/>
                  </a:cubicBezTo>
                  <a:lnTo>
                    <a:pt x="66564" y="133128"/>
                  </a:lnTo>
                  <a:cubicBezTo>
                    <a:pt x="48910" y="133128"/>
                    <a:pt x="31979" y="126115"/>
                    <a:pt x="19496" y="113632"/>
                  </a:cubicBezTo>
                  <a:cubicBezTo>
                    <a:pt x="7013" y="101148"/>
                    <a:pt x="0" y="84218"/>
                    <a:pt x="0" y="66564"/>
                  </a:cubicBezTo>
                  <a:lnTo>
                    <a:pt x="0" y="66564"/>
                  </a:lnTo>
                  <a:cubicBezTo>
                    <a:pt x="0" y="48910"/>
                    <a:pt x="7013" y="31979"/>
                    <a:pt x="19496" y="19496"/>
                  </a:cubicBezTo>
                  <a:cubicBezTo>
                    <a:pt x="31979" y="7013"/>
                    <a:pt x="48910" y="0"/>
                    <a:pt x="66564" y="0"/>
                  </a:cubicBezTo>
                  <a:close/>
                </a:path>
              </a:pathLst>
            </a:custGeom>
            <a:solidFill>
              <a:srgbClr val="2A3E76"/>
            </a:solidFill>
          </p:spPr>
          <p:txBody>
            <a:bodyPr/>
            <a:lstStyle/>
            <a:p>
              <a:endParaRPr lang="fr-FR"/>
            </a:p>
          </p:txBody>
        </p:sp>
        <p:sp>
          <p:nvSpPr>
            <p:cNvPr id="12" name="TextBox 12"/>
            <p:cNvSpPr txBox="1"/>
            <p:nvPr/>
          </p:nvSpPr>
          <p:spPr>
            <a:xfrm>
              <a:off x="0" y="19050"/>
              <a:ext cx="812800" cy="114078"/>
            </a:xfrm>
            <a:prstGeom prst="rect">
              <a:avLst/>
            </a:prstGeom>
          </p:spPr>
          <p:txBody>
            <a:bodyPr lIns="50800" tIns="50800" rIns="50800" bIns="50800" rtlCol="0" anchor="ctr"/>
            <a:lstStyle/>
            <a:p>
              <a:pPr algn="ctr">
                <a:lnSpc>
                  <a:spcPts val="2233"/>
                </a:lnSpc>
              </a:pPr>
              <a:endParaRPr/>
            </a:p>
          </p:txBody>
        </p:sp>
      </p:grpSp>
      <p:sp>
        <p:nvSpPr>
          <p:cNvPr id="13" name="TextBox 13"/>
          <p:cNvSpPr txBox="1"/>
          <p:nvPr/>
        </p:nvSpPr>
        <p:spPr>
          <a:xfrm>
            <a:off x="6356679" y="2111964"/>
            <a:ext cx="4477676" cy="1196042"/>
          </a:xfrm>
          <a:prstGeom prst="rect">
            <a:avLst/>
          </a:prstGeom>
        </p:spPr>
        <p:txBody>
          <a:bodyPr lIns="0" tIns="0" rIns="0" bIns="0" rtlCol="0" anchor="t">
            <a:spAutoFit/>
          </a:bodyPr>
          <a:lstStyle/>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a:t>
            </a:r>
          </a:p>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  </a:t>
            </a:r>
          </a:p>
        </p:txBody>
      </p:sp>
      <p:sp>
        <p:nvSpPr>
          <p:cNvPr id="14" name="TextBox 14"/>
          <p:cNvSpPr txBox="1"/>
          <p:nvPr/>
        </p:nvSpPr>
        <p:spPr>
          <a:xfrm>
            <a:off x="5414107" y="1691108"/>
            <a:ext cx="942573" cy="2294288"/>
          </a:xfrm>
          <a:prstGeom prst="rect">
            <a:avLst/>
          </a:prstGeom>
        </p:spPr>
        <p:txBody>
          <a:bodyPr lIns="0" tIns="0" rIns="0" bIns="0" rtlCol="0" anchor="t">
            <a:spAutoFit/>
          </a:bodyPr>
          <a:lstStyle/>
          <a:p>
            <a:pPr algn="ctr">
              <a:lnSpc>
                <a:spcPts val="18061"/>
              </a:lnSpc>
              <a:spcBef>
                <a:spcPct val="0"/>
              </a:spcBef>
            </a:pPr>
            <a:r>
              <a:rPr lang="en-US" sz="16570" b="1" spc="811">
                <a:gradFill>
                  <a:gsLst>
                    <a:gs pos="0">
                      <a:srgbClr val="FF3131">
                        <a:alpha val="100000"/>
                      </a:srgbClr>
                    </a:gs>
                    <a:gs pos="100000">
                      <a:srgbClr val="FF914D">
                        <a:alpha val="100000"/>
                      </a:srgbClr>
                    </a:gs>
                  </a:gsLst>
                  <a:lin ang="0"/>
                </a:gradFill>
                <a:latin typeface="Manrope 1 Medium"/>
                <a:ea typeface="Manrope 1 Medium"/>
                <a:cs typeface="Manrope 1 Medium"/>
                <a:sym typeface="Manrope 1 Medium"/>
              </a:rPr>
              <a:t>“</a:t>
            </a:r>
          </a:p>
        </p:txBody>
      </p:sp>
      <p:sp>
        <p:nvSpPr>
          <p:cNvPr id="15" name="TextBox 15"/>
          <p:cNvSpPr txBox="1"/>
          <p:nvPr/>
        </p:nvSpPr>
        <p:spPr>
          <a:xfrm>
            <a:off x="5655678" y="3911497"/>
            <a:ext cx="4989648" cy="2666702"/>
          </a:xfrm>
          <a:prstGeom prst="rect">
            <a:avLst/>
          </a:prstGeom>
        </p:spPr>
        <p:txBody>
          <a:bodyPr lIns="0" tIns="0" rIns="0" bIns="0" rtlCol="0" anchor="t">
            <a:spAutoFit/>
          </a:bodyPr>
          <a:lstStyle/>
          <a:p>
            <a:pPr algn="just">
              <a:lnSpc>
                <a:spcPts val="2358"/>
              </a:lnSpc>
            </a:pPr>
            <a:r>
              <a:rPr lang="en-US" sz="1965"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 </a:t>
            </a:r>
          </a:p>
          <a:p>
            <a:pPr algn="just">
              <a:lnSpc>
                <a:spcPts val="2358"/>
              </a:lnSpc>
            </a:pPr>
            <a:endParaRPr lang="en-US" sz="1965"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endParaRPr>
          </a:p>
          <a:p>
            <a:pPr algn="just">
              <a:lnSpc>
                <a:spcPts val="2358"/>
              </a:lnSpc>
            </a:pPr>
            <a:r>
              <a:rPr lang="en-US" sz="1965" spc="17">
                <a:solidFill>
                  <a:srgbClr val="2A3E76"/>
                </a:solidFill>
                <a:latin typeface="Manrope 2 Extra-Light"/>
                <a:ea typeface="Manrope 2 Extra-Light"/>
                <a:cs typeface="Manrope 2 Extra-Light"/>
                <a:sym typeface="Manrope 2 Extra-Light"/>
              </a:rPr>
              <a:t>TEXTE MAX 50 MOTS : Lorem ipsum dolor sit amet, consectetur adipiscing elit, sed do eiusmod tempor incididunt ut labore et dolore magna aliqua. Ut enim ad minim veniam, quis nostrud exercitation ullamco laboris nisi ut aliquip ex ea commodo consequat.</a:t>
            </a:r>
          </a:p>
        </p:txBody>
      </p:sp>
      <p:sp>
        <p:nvSpPr>
          <p:cNvPr id="16" name="TextBox 16"/>
          <p:cNvSpPr txBox="1"/>
          <p:nvPr/>
        </p:nvSpPr>
        <p:spPr>
          <a:xfrm>
            <a:off x="1789222" y="8297890"/>
            <a:ext cx="2074776" cy="352425"/>
          </a:xfrm>
          <a:prstGeom prst="rect">
            <a:avLst/>
          </a:prstGeom>
        </p:spPr>
        <p:txBody>
          <a:bodyPr lIns="0" tIns="0" rIns="0" bIns="0" rtlCol="0" anchor="t">
            <a:spAutoFit/>
          </a:bodyPr>
          <a:lstStyle/>
          <a:p>
            <a:pPr algn="ctr">
              <a:lnSpc>
                <a:spcPts val="2798"/>
              </a:lnSpc>
            </a:pPr>
            <a:r>
              <a:rPr lang="en-US" sz="2332" b="1">
                <a:solidFill>
                  <a:srgbClr val="FFFFFF"/>
                </a:solidFill>
                <a:latin typeface="Manrope 2 Bold"/>
                <a:ea typeface="Manrope 2 Bold"/>
                <a:cs typeface="Manrope 2 Bold"/>
                <a:sym typeface="Manrope 2 Bold"/>
              </a:rPr>
              <a:t>PRÉNOM NOM</a:t>
            </a:r>
          </a:p>
        </p:txBody>
      </p:sp>
      <p:sp>
        <p:nvSpPr>
          <p:cNvPr id="17" name="TextBox 17"/>
          <p:cNvSpPr txBox="1"/>
          <p:nvPr/>
        </p:nvSpPr>
        <p:spPr>
          <a:xfrm>
            <a:off x="1400194" y="8848330"/>
            <a:ext cx="2852832" cy="228600"/>
          </a:xfrm>
          <a:prstGeom prst="rect">
            <a:avLst/>
          </a:prstGeom>
        </p:spPr>
        <p:txBody>
          <a:bodyPr lIns="0" tIns="0" rIns="0" bIns="0" rtlCol="0" anchor="t">
            <a:spAutoFit/>
          </a:bodyPr>
          <a:lstStyle/>
          <a:p>
            <a:pPr algn="ctr">
              <a:lnSpc>
                <a:spcPts val="1838"/>
              </a:lnSpc>
            </a:pPr>
            <a:r>
              <a:rPr lang="en-US" sz="1532" b="1">
                <a:gradFill>
                  <a:gsLst>
                    <a:gs pos="0">
                      <a:srgbClr val="FF3131">
                        <a:alpha val="100000"/>
                      </a:srgbClr>
                    </a:gs>
                    <a:gs pos="100000">
                      <a:srgbClr val="FF914D">
                        <a:alpha val="100000"/>
                      </a:srgbClr>
                    </a:gs>
                  </a:gsLst>
                  <a:lin ang="0"/>
                </a:gradFill>
                <a:latin typeface="Manrope 2 Medium"/>
                <a:ea typeface="Manrope 2 Medium"/>
                <a:cs typeface="Manrope 2 Medium"/>
                <a:sym typeface="Manrope 2 Medium"/>
              </a:rPr>
              <a:t>Poste / Entreprise </a:t>
            </a:r>
          </a:p>
        </p:txBody>
      </p:sp>
      <p:sp>
        <p:nvSpPr>
          <p:cNvPr id="18" name="Freeform 18"/>
          <p:cNvSpPr/>
          <p:nvPr/>
        </p:nvSpPr>
        <p:spPr>
          <a:xfrm>
            <a:off x="7446408" y="7740250"/>
            <a:ext cx="4912040" cy="4915793"/>
          </a:xfrm>
          <a:custGeom>
            <a:avLst/>
            <a:gdLst/>
            <a:ahLst/>
            <a:cxnLst/>
            <a:rect l="l" t="t" r="r" b="b"/>
            <a:pathLst>
              <a:path w="4912040" h="4915793">
                <a:moveTo>
                  <a:pt x="0" y="0"/>
                </a:moveTo>
                <a:lnTo>
                  <a:pt x="4912040" y="0"/>
                </a:lnTo>
                <a:lnTo>
                  <a:pt x="4912040" y="4915792"/>
                </a:lnTo>
                <a:lnTo>
                  <a:pt x="0" y="4915792"/>
                </a:lnTo>
                <a:lnTo>
                  <a:pt x="0" y="0"/>
                </a:lnTo>
                <a:close/>
              </a:path>
            </a:pathLst>
          </a:custGeom>
          <a:blipFill>
            <a:blip r:embed="rId3">
              <a:alphaModFix amt="10999"/>
            </a:blip>
            <a:stretch>
              <a:fillRect l="-539" r="-215134"/>
            </a:stretch>
          </a:blipFill>
        </p:spPr>
        <p:txBody>
          <a:bodyPr/>
          <a:lstStyle/>
          <a:p>
            <a:endParaRPr lang="fr-FR"/>
          </a:p>
        </p:txBody>
      </p:sp>
      <p:sp>
        <p:nvSpPr>
          <p:cNvPr id="19" name="Freeform 19"/>
          <p:cNvSpPr/>
          <p:nvPr/>
        </p:nvSpPr>
        <p:spPr>
          <a:xfrm>
            <a:off x="6476190" y="10060866"/>
            <a:ext cx="2403655" cy="934421"/>
          </a:xfrm>
          <a:custGeom>
            <a:avLst/>
            <a:gdLst/>
            <a:ahLst/>
            <a:cxnLst/>
            <a:rect l="l" t="t" r="r" b="b"/>
            <a:pathLst>
              <a:path w="2403655" h="934421">
                <a:moveTo>
                  <a:pt x="0" y="0"/>
                </a:moveTo>
                <a:lnTo>
                  <a:pt x="2403654" y="0"/>
                </a:lnTo>
                <a:lnTo>
                  <a:pt x="2403654" y="934421"/>
                </a:lnTo>
                <a:lnTo>
                  <a:pt x="0" y="934421"/>
                </a:lnTo>
                <a:lnTo>
                  <a:pt x="0" y="0"/>
                </a:lnTo>
                <a:close/>
              </a:path>
            </a:pathLst>
          </a:custGeom>
          <a:blipFill>
            <a:blip r:embed="rId4"/>
            <a:stretch>
              <a:fillRect/>
            </a:stretch>
          </a:blipFill>
        </p:spPr>
        <p:txBody>
          <a:bodyPr/>
          <a:lstStyle/>
          <a:p>
            <a:endParaRPr lang="fr-FR"/>
          </a:p>
        </p:txBody>
      </p:sp>
      <p:sp>
        <p:nvSpPr>
          <p:cNvPr id="20" name="Freeform 20"/>
          <p:cNvSpPr/>
          <p:nvPr/>
        </p:nvSpPr>
        <p:spPr>
          <a:xfrm>
            <a:off x="4763974" y="10379246"/>
            <a:ext cx="1422605" cy="503246"/>
          </a:xfrm>
          <a:custGeom>
            <a:avLst/>
            <a:gdLst/>
            <a:ahLst/>
            <a:cxnLst/>
            <a:rect l="l" t="t" r="r" b="b"/>
            <a:pathLst>
              <a:path w="1422605" h="503246">
                <a:moveTo>
                  <a:pt x="0" y="0"/>
                </a:moveTo>
                <a:lnTo>
                  <a:pt x="1422605" y="0"/>
                </a:lnTo>
                <a:lnTo>
                  <a:pt x="1422605" y="503247"/>
                </a:lnTo>
                <a:lnTo>
                  <a:pt x="0" y="503247"/>
                </a:lnTo>
                <a:lnTo>
                  <a:pt x="0" y="0"/>
                </a:lnTo>
                <a:close/>
              </a:path>
            </a:pathLst>
          </a:custGeom>
          <a:blipFill>
            <a:blip r:embed="rId5"/>
            <a:stretch>
              <a:fillRect/>
            </a:stretch>
          </a:blipFill>
        </p:spPr>
        <p:txBody>
          <a:bodyPr/>
          <a:lstStyle/>
          <a:p>
            <a:endParaRPr lang="fr-FR"/>
          </a:p>
        </p:txBody>
      </p:sp>
      <p:sp>
        <p:nvSpPr>
          <p:cNvPr id="21" name="TextBox 21"/>
          <p:cNvSpPr txBox="1"/>
          <p:nvPr/>
        </p:nvSpPr>
        <p:spPr>
          <a:xfrm>
            <a:off x="2550156" y="10390047"/>
            <a:ext cx="1928068" cy="422275"/>
          </a:xfrm>
          <a:prstGeom prst="rect">
            <a:avLst/>
          </a:prstGeom>
        </p:spPr>
        <p:txBody>
          <a:bodyPr lIns="0" tIns="0" rIns="0" bIns="0" rtlCol="0" anchor="t">
            <a:spAutoFit/>
          </a:bodyPr>
          <a:lstStyle/>
          <a:p>
            <a:pPr algn="ctr">
              <a:lnSpc>
                <a:spcPts val="3499"/>
              </a:lnSpc>
            </a:pPr>
            <a:r>
              <a:rPr lang="en-US" sz="2499" b="1">
                <a:solidFill>
                  <a:srgbClr val="000000"/>
                </a:solidFill>
                <a:latin typeface="Manrope 1 Semi-Bold"/>
                <a:ea typeface="Manrope 1 Semi-Bold"/>
                <a:cs typeface="Manrope 1 Semi-Bold"/>
                <a:sym typeface="Manrope 1 Semi-Bold"/>
              </a:rPr>
              <a:t>VOTRE LOGO</a:t>
            </a:r>
          </a:p>
        </p:txBody>
      </p:sp>
      <p:sp>
        <p:nvSpPr>
          <p:cNvPr id="22" name="TextBox 22"/>
          <p:cNvSpPr txBox="1"/>
          <p:nvPr/>
        </p:nvSpPr>
        <p:spPr>
          <a:xfrm>
            <a:off x="8315222" y="373026"/>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#IngénierieEngagée</a:t>
            </a:r>
          </a:p>
        </p:txBody>
      </p:sp>
      <p:sp>
        <p:nvSpPr>
          <p:cNvPr id="23" name="TextBox 23"/>
          <p:cNvSpPr txBox="1"/>
          <p:nvPr/>
        </p:nvSpPr>
        <p:spPr>
          <a:xfrm>
            <a:off x="8315222" y="668589"/>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#SEEPH2026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F6F7"/>
        </a:solidFill>
        <a:effectLst/>
      </p:bgPr>
    </p:bg>
    <p:spTree>
      <p:nvGrpSpPr>
        <p:cNvPr id="1" name=""/>
        <p:cNvGrpSpPr/>
        <p:nvPr/>
      </p:nvGrpSpPr>
      <p:grpSpPr>
        <a:xfrm>
          <a:off x="0" y="0"/>
          <a:ext cx="0" cy="0"/>
          <a:chOff x="0" y="0"/>
          <a:chExt cx="0" cy="0"/>
        </a:xfrm>
      </p:grpSpPr>
      <p:grpSp>
        <p:nvGrpSpPr>
          <p:cNvPr id="2" name="Group 2"/>
          <p:cNvGrpSpPr/>
          <p:nvPr/>
        </p:nvGrpSpPr>
        <p:grpSpPr>
          <a:xfrm>
            <a:off x="5257361" y="1731141"/>
            <a:ext cx="5786281" cy="6775617"/>
            <a:chOff x="0" y="0"/>
            <a:chExt cx="1371563" cy="1606072"/>
          </a:xfrm>
        </p:grpSpPr>
        <p:sp>
          <p:nvSpPr>
            <p:cNvPr id="3" name="Freeform 3"/>
            <p:cNvSpPr/>
            <p:nvPr/>
          </p:nvSpPr>
          <p:spPr>
            <a:xfrm>
              <a:off x="0" y="0"/>
              <a:ext cx="1371563" cy="1606072"/>
            </a:xfrm>
            <a:custGeom>
              <a:avLst/>
              <a:gdLst/>
              <a:ahLst/>
              <a:cxnLst/>
              <a:rect l="l" t="t" r="r" b="b"/>
              <a:pathLst>
                <a:path w="1371563" h="1606072">
                  <a:moveTo>
                    <a:pt x="37463" y="0"/>
                  </a:moveTo>
                  <a:lnTo>
                    <a:pt x="1334099" y="0"/>
                  </a:lnTo>
                  <a:cubicBezTo>
                    <a:pt x="1344035" y="0"/>
                    <a:pt x="1353564" y="3947"/>
                    <a:pt x="1360590" y="10973"/>
                  </a:cubicBezTo>
                  <a:cubicBezTo>
                    <a:pt x="1367616" y="17999"/>
                    <a:pt x="1371563" y="27527"/>
                    <a:pt x="1371563" y="37463"/>
                  </a:cubicBezTo>
                  <a:lnTo>
                    <a:pt x="1371563" y="1568609"/>
                  </a:lnTo>
                  <a:cubicBezTo>
                    <a:pt x="1371563" y="1578545"/>
                    <a:pt x="1367616" y="1588074"/>
                    <a:pt x="1360590" y="1595099"/>
                  </a:cubicBezTo>
                  <a:cubicBezTo>
                    <a:pt x="1353564" y="1602125"/>
                    <a:pt x="1344035" y="1606072"/>
                    <a:pt x="1334099" y="1606072"/>
                  </a:cubicBezTo>
                  <a:lnTo>
                    <a:pt x="37463" y="1606072"/>
                  </a:lnTo>
                  <a:cubicBezTo>
                    <a:pt x="27527" y="1606072"/>
                    <a:pt x="17999" y="1602125"/>
                    <a:pt x="10973" y="1595099"/>
                  </a:cubicBezTo>
                  <a:cubicBezTo>
                    <a:pt x="3947" y="1588074"/>
                    <a:pt x="0" y="1578545"/>
                    <a:pt x="0" y="1568609"/>
                  </a:cubicBezTo>
                  <a:lnTo>
                    <a:pt x="0" y="37463"/>
                  </a:lnTo>
                  <a:cubicBezTo>
                    <a:pt x="0" y="27527"/>
                    <a:pt x="3947" y="17999"/>
                    <a:pt x="10973" y="10973"/>
                  </a:cubicBezTo>
                  <a:cubicBezTo>
                    <a:pt x="17999" y="3947"/>
                    <a:pt x="27527" y="0"/>
                    <a:pt x="37463" y="0"/>
                  </a:cubicBezTo>
                  <a:close/>
                </a:path>
              </a:pathLst>
            </a:custGeom>
            <a:solidFill>
              <a:srgbClr val="FFFFFF"/>
            </a:solidFill>
          </p:spPr>
          <p:txBody>
            <a:bodyPr/>
            <a:lstStyle/>
            <a:p>
              <a:endParaRPr lang="fr-FR"/>
            </a:p>
          </p:txBody>
        </p:sp>
        <p:sp>
          <p:nvSpPr>
            <p:cNvPr id="4" name="TextBox 4"/>
            <p:cNvSpPr txBox="1"/>
            <p:nvPr/>
          </p:nvSpPr>
          <p:spPr>
            <a:xfrm>
              <a:off x="0" y="19050"/>
              <a:ext cx="1371563" cy="1587022"/>
            </a:xfrm>
            <a:prstGeom prst="rect">
              <a:avLst/>
            </a:prstGeom>
          </p:spPr>
          <p:txBody>
            <a:bodyPr lIns="50800" tIns="50800" rIns="50800" bIns="50800" rtlCol="0" anchor="ctr"/>
            <a:lstStyle/>
            <a:p>
              <a:pPr algn="ctr">
                <a:lnSpc>
                  <a:spcPts val="2233"/>
                </a:lnSpc>
              </a:pPr>
              <a:endParaRPr/>
            </a:p>
          </p:txBody>
        </p:sp>
      </p:grpSp>
      <p:grpSp>
        <p:nvGrpSpPr>
          <p:cNvPr id="5" name="Group 5"/>
          <p:cNvGrpSpPr/>
          <p:nvPr/>
        </p:nvGrpSpPr>
        <p:grpSpPr>
          <a:xfrm>
            <a:off x="386358" y="6399556"/>
            <a:ext cx="10657284" cy="3031294"/>
            <a:chOff x="0" y="0"/>
            <a:chExt cx="2526171" cy="718529"/>
          </a:xfrm>
        </p:grpSpPr>
        <p:sp>
          <p:nvSpPr>
            <p:cNvPr id="6" name="Freeform 6"/>
            <p:cNvSpPr/>
            <p:nvPr/>
          </p:nvSpPr>
          <p:spPr>
            <a:xfrm>
              <a:off x="0" y="0"/>
              <a:ext cx="2526171" cy="718529"/>
            </a:xfrm>
            <a:custGeom>
              <a:avLst/>
              <a:gdLst/>
              <a:ahLst/>
              <a:cxnLst/>
              <a:rect l="l" t="t" r="r" b="b"/>
              <a:pathLst>
                <a:path w="2526171" h="718529">
                  <a:moveTo>
                    <a:pt x="20340" y="0"/>
                  </a:moveTo>
                  <a:lnTo>
                    <a:pt x="2505831" y="0"/>
                  </a:lnTo>
                  <a:cubicBezTo>
                    <a:pt x="2511225" y="0"/>
                    <a:pt x="2516399" y="2143"/>
                    <a:pt x="2520214" y="5958"/>
                  </a:cubicBezTo>
                  <a:cubicBezTo>
                    <a:pt x="2524028" y="9772"/>
                    <a:pt x="2526171" y="14946"/>
                    <a:pt x="2526171" y="20340"/>
                  </a:cubicBezTo>
                  <a:lnTo>
                    <a:pt x="2526171" y="698189"/>
                  </a:lnTo>
                  <a:cubicBezTo>
                    <a:pt x="2526171" y="703583"/>
                    <a:pt x="2524028" y="708757"/>
                    <a:pt x="2520214" y="712571"/>
                  </a:cubicBezTo>
                  <a:cubicBezTo>
                    <a:pt x="2516399" y="716386"/>
                    <a:pt x="2511225" y="718529"/>
                    <a:pt x="2505831" y="718529"/>
                  </a:cubicBezTo>
                  <a:lnTo>
                    <a:pt x="20340" y="718529"/>
                  </a:lnTo>
                  <a:cubicBezTo>
                    <a:pt x="14946" y="718529"/>
                    <a:pt x="9772" y="716386"/>
                    <a:pt x="5958" y="712571"/>
                  </a:cubicBezTo>
                  <a:cubicBezTo>
                    <a:pt x="2143" y="708757"/>
                    <a:pt x="0" y="703583"/>
                    <a:pt x="0" y="698189"/>
                  </a:cubicBezTo>
                  <a:lnTo>
                    <a:pt x="0" y="20340"/>
                  </a:lnTo>
                  <a:cubicBezTo>
                    <a:pt x="0" y="14946"/>
                    <a:pt x="2143" y="9772"/>
                    <a:pt x="5958" y="5958"/>
                  </a:cubicBezTo>
                  <a:cubicBezTo>
                    <a:pt x="9772" y="2143"/>
                    <a:pt x="14946" y="0"/>
                    <a:pt x="20340" y="0"/>
                  </a:cubicBezTo>
                  <a:close/>
                </a:path>
              </a:pathLst>
            </a:custGeom>
            <a:solidFill>
              <a:srgbClr val="FFFFFF"/>
            </a:solidFill>
          </p:spPr>
          <p:txBody>
            <a:bodyPr/>
            <a:lstStyle/>
            <a:p>
              <a:endParaRPr lang="fr-FR"/>
            </a:p>
          </p:txBody>
        </p:sp>
        <p:sp>
          <p:nvSpPr>
            <p:cNvPr id="7" name="TextBox 7"/>
            <p:cNvSpPr txBox="1"/>
            <p:nvPr/>
          </p:nvSpPr>
          <p:spPr>
            <a:xfrm>
              <a:off x="0" y="19050"/>
              <a:ext cx="2526171" cy="699479"/>
            </a:xfrm>
            <a:prstGeom prst="rect">
              <a:avLst/>
            </a:prstGeom>
          </p:spPr>
          <p:txBody>
            <a:bodyPr lIns="50800" tIns="50800" rIns="50800" bIns="50800" rtlCol="0" anchor="ctr"/>
            <a:lstStyle/>
            <a:p>
              <a:pPr algn="ctr">
                <a:lnSpc>
                  <a:spcPts val="2233"/>
                </a:lnSpc>
              </a:pPr>
              <a:endParaRPr/>
            </a:p>
          </p:txBody>
        </p:sp>
      </p:grpSp>
      <p:grpSp>
        <p:nvGrpSpPr>
          <p:cNvPr id="8" name="Group 8"/>
          <p:cNvGrpSpPr/>
          <p:nvPr/>
        </p:nvGrpSpPr>
        <p:grpSpPr>
          <a:xfrm>
            <a:off x="507244" y="1731141"/>
            <a:ext cx="4638734" cy="6742962"/>
            <a:chOff x="0" y="0"/>
            <a:chExt cx="633023" cy="920176"/>
          </a:xfrm>
        </p:grpSpPr>
        <p:sp>
          <p:nvSpPr>
            <p:cNvPr id="9" name="Freeform 9"/>
            <p:cNvSpPr/>
            <p:nvPr/>
          </p:nvSpPr>
          <p:spPr>
            <a:xfrm>
              <a:off x="0" y="0"/>
              <a:ext cx="633023" cy="920176"/>
            </a:xfrm>
            <a:custGeom>
              <a:avLst/>
              <a:gdLst/>
              <a:ahLst/>
              <a:cxnLst/>
              <a:rect l="l" t="t" r="r" b="b"/>
              <a:pathLst>
                <a:path w="633023" h="920176">
                  <a:moveTo>
                    <a:pt x="43393" y="0"/>
                  </a:moveTo>
                  <a:lnTo>
                    <a:pt x="589630" y="0"/>
                  </a:lnTo>
                  <a:cubicBezTo>
                    <a:pt x="601139" y="0"/>
                    <a:pt x="612176" y="4572"/>
                    <a:pt x="620314" y="12710"/>
                  </a:cubicBezTo>
                  <a:cubicBezTo>
                    <a:pt x="628451" y="20847"/>
                    <a:pt x="633023" y="31885"/>
                    <a:pt x="633023" y="43393"/>
                  </a:cubicBezTo>
                  <a:lnTo>
                    <a:pt x="633023" y="876783"/>
                  </a:lnTo>
                  <a:cubicBezTo>
                    <a:pt x="633023" y="888291"/>
                    <a:pt x="628451" y="899328"/>
                    <a:pt x="620314" y="907466"/>
                  </a:cubicBezTo>
                  <a:cubicBezTo>
                    <a:pt x="612176" y="915604"/>
                    <a:pt x="601139" y="920176"/>
                    <a:pt x="589630" y="920176"/>
                  </a:cubicBezTo>
                  <a:lnTo>
                    <a:pt x="43393" y="920176"/>
                  </a:lnTo>
                  <a:cubicBezTo>
                    <a:pt x="31885" y="920176"/>
                    <a:pt x="20847" y="915604"/>
                    <a:pt x="12710" y="907466"/>
                  </a:cubicBezTo>
                  <a:cubicBezTo>
                    <a:pt x="4572" y="899328"/>
                    <a:pt x="0" y="888291"/>
                    <a:pt x="0" y="876783"/>
                  </a:cubicBezTo>
                  <a:lnTo>
                    <a:pt x="0" y="43393"/>
                  </a:lnTo>
                  <a:cubicBezTo>
                    <a:pt x="0" y="31885"/>
                    <a:pt x="4572" y="20847"/>
                    <a:pt x="12710" y="12710"/>
                  </a:cubicBezTo>
                  <a:cubicBezTo>
                    <a:pt x="20847" y="4572"/>
                    <a:pt x="31885" y="0"/>
                    <a:pt x="43393" y="0"/>
                  </a:cubicBezTo>
                  <a:close/>
                </a:path>
              </a:pathLst>
            </a:custGeom>
            <a:blipFill>
              <a:blip r:embed="rId2"/>
              <a:stretch>
                <a:fillRect l="-100541" r="-128941" b="11669"/>
              </a:stretch>
            </a:blipFill>
            <a:ln w="47625" cap="rnd">
              <a:solidFill>
                <a:srgbClr val="7C2279"/>
              </a:solidFill>
              <a:prstDash val="solid"/>
              <a:round/>
            </a:ln>
          </p:spPr>
          <p:txBody>
            <a:bodyPr/>
            <a:lstStyle/>
            <a:p>
              <a:endParaRPr lang="fr-FR"/>
            </a:p>
          </p:txBody>
        </p:sp>
      </p:grpSp>
      <p:grpSp>
        <p:nvGrpSpPr>
          <p:cNvPr id="10" name="Group 10"/>
          <p:cNvGrpSpPr/>
          <p:nvPr/>
        </p:nvGrpSpPr>
        <p:grpSpPr>
          <a:xfrm>
            <a:off x="1112110" y="8193287"/>
            <a:ext cx="3429000" cy="561632"/>
            <a:chOff x="0" y="0"/>
            <a:chExt cx="812800" cy="133128"/>
          </a:xfrm>
        </p:grpSpPr>
        <p:sp>
          <p:nvSpPr>
            <p:cNvPr id="11" name="Freeform 11"/>
            <p:cNvSpPr/>
            <p:nvPr/>
          </p:nvSpPr>
          <p:spPr>
            <a:xfrm>
              <a:off x="0" y="0"/>
              <a:ext cx="812800" cy="133128"/>
            </a:xfrm>
            <a:custGeom>
              <a:avLst/>
              <a:gdLst/>
              <a:ahLst/>
              <a:cxnLst/>
              <a:rect l="l" t="t" r="r" b="b"/>
              <a:pathLst>
                <a:path w="812800" h="133128">
                  <a:moveTo>
                    <a:pt x="66564" y="0"/>
                  </a:moveTo>
                  <a:lnTo>
                    <a:pt x="746236" y="0"/>
                  </a:lnTo>
                  <a:cubicBezTo>
                    <a:pt x="763890" y="0"/>
                    <a:pt x="780821" y="7013"/>
                    <a:pt x="793304" y="19496"/>
                  </a:cubicBezTo>
                  <a:cubicBezTo>
                    <a:pt x="805787" y="31979"/>
                    <a:pt x="812800" y="48910"/>
                    <a:pt x="812800" y="66564"/>
                  </a:cubicBezTo>
                  <a:lnTo>
                    <a:pt x="812800" y="66564"/>
                  </a:lnTo>
                  <a:cubicBezTo>
                    <a:pt x="812800" y="84218"/>
                    <a:pt x="805787" y="101148"/>
                    <a:pt x="793304" y="113632"/>
                  </a:cubicBezTo>
                  <a:cubicBezTo>
                    <a:pt x="780821" y="126115"/>
                    <a:pt x="763890" y="133128"/>
                    <a:pt x="746236" y="133128"/>
                  </a:cubicBezTo>
                  <a:lnTo>
                    <a:pt x="66564" y="133128"/>
                  </a:lnTo>
                  <a:cubicBezTo>
                    <a:pt x="48910" y="133128"/>
                    <a:pt x="31979" y="126115"/>
                    <a:pt x="19496" y="113632"/>
                  </a:cubicBezTo>
                  <a:cubicBezTo>
                    <a:pt x="7013" y="101148"/>
                    <a:pt x="0" y="84218"/>
                    <a:pt x="0" y="66564"/>
                  </a:cubicBezTo>
                  <a:lnTo>
                    <a:pt x="0" y="66564"/>
                  </a:lnTo>
                  <a:cubicBezTo>
                    <a:pt x="0" y="48910"/>
                    <a:pt x="7013" y="31979"/>
                    <a:pt x="19496" y="19496"/>
                  </a:cubicBezTo>
                  <a:cubicBezTo>
                    <a:pt x="31979" y="7013"/>
                    <a:pt x="48910" y="0"/>
                    <a:pt x="66564" y="0"/>
                  </a:cubicBezTo>
                  <a:close/>
                </a:path>
              </a:pathLst>
            </a:custGeom>
            <a:solidFill>
              <a:srgbClr val="7C2279"/>
            </a:solidFill>
          </p:spPr>
          <p:txBody>
            <a:bodyPr/>
            <a:lstStyle/>
            <a:p>
              <a:endParaRPr lang="fr-FR"/>
            </a:p>
          </p:txBody>
        </p:sp>
        <p:sp>
          <p:nvSpPr>
            <p:cNvPr id="12" name="TextBox 12"/>
            <p:cNvSpPr txBox="1"/>
            <p:nvPr/>
          </p:nvSpPr>
          <p:spPr>
            <a:xfrm>
              <a:off x="0" y="19050"/>
              <a:ext cx="812800" cy="114078"/>
            </a:xfrm>
            <a:prstGeom prst="rect">
              <a:avLst/>
            </a:prstGeom>
          </p:spPr>
          <p:txBody>
            <a:bodyPr lIns="50800" tIns="50800" rIns="50800" bIns="50800" rtlCol="0" anchor="ctr"/>
            <a:lstStyle/>
            <a:p>
              <a:pPr algn="ctr">
                <a:lnSpc>
                  <a:spcPts val="2233"/>
                </a:lnSpc>
              </a:pPr>
              <a:endParaRPr/>
            </a:p>
          </p:txBody>
        </p:sp>
      </p:grpSp>
      <p:sp>
        <p:nvSpPr>
          <p:cNvPr id="13" name="TextBox 13"/>
          <p:cNvSpPr txBox="1"/>
          <p:nvPr/>
        </p:nvSpPr>
        <p:spPr>
          <a:xfrm>
            <a:off x="6356679" y="2111964"/>
            <a:ext cx="4477676" cy="1196042"/>
          </a:xfrm>
          <a:prstGeom prst="rect">
            <a:avLst/>
          </a:prstGeom>
        </p:spPr>
        <p:txBody>
          <a:bodyPr lIns="0" tIns="0" rIns="0" bIns="0" rtlCol="0" anchor="t">
            <a:spAutoFit/>
          </a:bodyPr>
          <a:lstStyle/>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a:t>
            </a:r>
          </a:p>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  </a:t>
            </a:r>
          </a:p>
        </p:txBody>
      </p:sp>
      <p:sp>
        <p:nvSpPr>
          <p:cNvPr id="14" name="TextBox 14"/>
          <p:cNvSpPr txBox="1"/>
          <p:nvPr/>
        </p:nvSpPr>
        <p:spPr>
          <a:xfrm>
            <a:off x="5414107" y="1691108"/>
            <a:ext cx="942573" cy="2294288"/>
          </a:xfrm>
          <a:prstGeom prst="rect">
            <a:avLst/>
          </a:prstGeom>
        </p:spPr>
        <p:txBody>
          <a:bodyPr lIns="0" tIns="0" rIns="0" bIns="0" rtlCol="0" anchor="t">
            <a:spAutoFit/>
          </a:bodyPr>
          <a:lstStyle/>
          <a:p>
            <a:pPr algn="ctr">
              <a:lnSpc>
                <a:spcPts val="18061"/>
              </a:lnSpc>
              <a:spcBef>
                <a:spcPct val="0"/>
              </a:spcBef>
            </a:pPr>
            <a:r>
              <a:rPr lang="en-US" sz="16570" b="1" spc="811">
                <a:gradFill>
                  <a:gsLst>
                    <a:gs pos="0">
                      <a:srgbClr val="FF3131">
                        <a:alpha val="100000"/>
                      </a:srgbClr>
                    </a:gs>
                    <a:gs pos="100000">
                      <a:srgbClr val="FF914D">
                        <a:alpha val="100000"/>
                      </a:srgbClr>
                    </a:gs>
                  </a:gsLst>
                  <a:lin ang="0"/>
                </a:gradFill>
                <a:latin typeface="Manrope 1 Medium"/>
                <a:ea typeface="Manrope 1 Medium"/>
                <a:cs typeface="Manrope 1 Medium"/>
                <a:sym typeface="Manrope 1 Medium"/>
              </a:rPr>
              <a:t>“</a:t>
            </a:r>
          </a:p>
        </p:txBody>
      </p:sp>
      <p:sp>
        <p:nvSpPr>
          <p:cNvPr id="15" name="TextBox 15"/>
          <p:cNvSpPr txBox="1"/>
          <p:nvPr/>
        </p:nvSpPr>
        <p:spPr>
          <a:xfrm>
            <a:off x="5655678" y="3911497"/>
            <a:ext cx="4989648" cy="2666702"/>
          </a:xfrm>
          <a:prstGeom prst="rect">
            <a:avLst/>
          </a:prstGeom>
        </p:spPr>
        <p:txBody>
          <a:bodyPr lIns="0" tIns="0" rIns="0" bIns="0" rtlCol="0" anchor="t">
            <a:spAutoFit/>
          </a:bodyPr>
          <a:lstStyle/>
          <a:p>
            <a:pPr algn="just">
              <a:lnSpc>
                <a:spcPts val="2358"/>
              </a:lnSpc>
            </a:pPr>
            <a:r>
              <a:rPr lang="en-US" sz="1965"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 </a:t>
            </a:r>
          </a:p>
          <a:p>
            <a:pPr algn="just">
              <a:lnSpc>
                <a:spcPts val="2358"/>
              </a:lnSpc>
            </a:pPr>
            <a:endParaRPr lang="en-US" sz="1965"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endParaRPr>
          </a:p>
          <a:p>
            <a:pPr algn="just">
              <a:lnSpc>
                <a:spcPts val="2358"/>
              </a:lnSpc>
            </a:pPr>
            <a:r>
              <a:rPr lang="en-US" sz="1965" spc="17">
                <a:solidFill>
                  <a:srgbClr val="2A3E76"/>
                </a:solidFill>
                <a:latin typeface="Manrope 2 Extra-Light"/>
                <a:ea typeface="Manrope 2 Extra-Light"/>
                <a:cs typeface="Manrope 2 Extra-Light"/>
                <a:sym typeface="Manrope 2 Extra-Light"/>
              </a:rPr>
              <a:t>TEXTE MAX 50 MOTS : Lorem ipsum dolor sit amet, consectetur adipiscing elit, sed do eiusmod tempor incididunt ut labore et dolore magna aliqua. Ut enim ad minim veniam, quis nostrud exercitation ullamco laboris nisi ut aliquip ex ea commodo consequat.</a:t>
            </a:r>
          </a:p>
        </p:txBody>
      </p:sp>
      <p:sp>
        <p:nvSpPr>
          <p:cNvPr id="16" name="TextBox 16"/>
          <p:cNvSpPr txBox="1"/>
          <p:nvPr/>
        </p:nvSpPr>
        <p:spPr>
          <a:xfrm>
            <a:off x="1789222" y="8297890"/>
            <a:ext cx="2074776" cy="352425"/>
          </a:xfrm>
          <a:prstGeom prst="rect">
            <a:avLst/>
          </a:prstGeom>
        </p:spPr>
        <p:txBody>
          <a:bodyPr lIns="0" tIns="0" rIns="0" bIns="0" rtlCol="0" anchor="t">
            <a:spAutoFit/>
          </a:bodyPr>
          <a:lstStyle/>
          <a:p>
            <a:pPr algn="ctr">
              <a:lnSpc>
                <a:spcPts val="2798"/>
              </a:lnSpc>
            </a:pPr>
            <a:r>
              <a:rPr lang="en-US" sz="2332" b="1">
                <a:solidFill>
                  <a:srgbClr val="FFFFFF"/>
                </a:solidFill>
                <a:latin typeface="Manrope 2 Bold"/>
                <a:ea typeface="Manrope 2 Bold"/>
                <a:cs typeface="Manrope 2 Bold"/>
                <a:sym typeface="Manrope 2 Bold"/>
              </a:rPr>
              <a:t>PRÉNOM NOM</a:t>
            </a:r>
          </a:p>
        </p:txBody>
      </p:sp>
      <p:sp>
        <p:nvSpPr>
          <p:cNvPr id="17" name="TextBox 17"/>
          <p:cNvSpPr txBox="1"/>
          <p:nvPr/>
        </p:nvSpPr>
        <p:spPr>
          <a:xfrm>
            <a:off x="1400194" y="8848330"/>
            <a:ext cx="2852832" cy="228600"/>
          </a:xfrm>
          <a:prstGeom prst="rect">
            <a:avLst/>
          </a:prstGeom>
        </p:spPr>
        <p:txBody>
          <a:bodyPr lIns="0" tIns="0" rIns="0" bIns="0" rtlCol="0" anchor="t">
            <a:spAutoFit/>
          </a:bodyPr>
          <a:lstStyle/>
          <a:p>
            <a:pPr algn="ctr">
              <a:lnSpc>
                <a:spcPts val="1838"/>
              </a:lnSpc>
            </a:pPr>
            <a:r>
              <a:rPr lang="en-US" sz="1532" b="1">
                <a:gradFill>
                  <a:gsLst>
                    <a:gs pos="0">
                      <a:srgbClr val="FF3131">
                        <a:alpha val="100000"/>
                      </a:srgbClr>
                    </a:gs>
                    <a:gs pos="100000">
                      <a:srgbClr val="FF914D">
                        <a:alpha val="100000"/>
                      </a:srgbClr>
                    </a:gs>
                  </a:gsLst>
                  <a:lin ang="0"/>
                </a:gradFill>
                <a:latin typeface="Manrope 2 Medium"/>
                <a:ea typeface="Manrope 2 Medium"/>
                <a:cs typeface="Manrope 2 Medium"/>
                <a:sym typeface="Manrope 2 Medium"/>
              </a:rPr>
              <a:t>Poste / Entreprise </a:t>
            </a:r>
          </a:p>
        </p:txBody>
      </p:sp>
      <p:sp>
        <p:nvSpPr>
          <p:cNvPr id="18" name="Freeform 18"/>
          <p:cNvSpPr/>
          <p:nvPr/>
        </p:nvSpPr>
        <p:spPr>
          <a:xfrm>
            <a:off x="7446408" y="7740250"/>
            <a:ext cx="4912040" cy="4915793"/>
          </a:xfrm>
          <a:custGeom>
            <a:avLst/>
            <a:gdLst/>
            <a:ahLst/>
            <a:cxnLst/>
            <a:rect l="l" t="t" r="r" b="b"/>
            <a:pathLst>
              <a:path w="4912040" h="4915793">
                <a:moveTo>
                  <a:pt x="0" y="0"/>
                </a:moveTo>
                <a:lnTo>
                  <a:pt x="4912040" y="0"/>
                </a:lnTo>
                <a:lnTo>
                  <a:pt x="4912040" y="4915792"/>
                </a:lnTo>
                <a:lnTo>
                  <a:pt x="0" y="4915792"/>
                </a:lnTo>
                <a:lnTo>
                  <a:pt x="0" y="0"/>
                </a:lnTo>
                <a:close/>
              </a:path>
            </a:pathLst>
          </a:custGeom>
          <a:blipFill>
            <a:blip r:embed="rId3">
              <a:alphaModFix amt="10999"/>
            </a:blip>
            <a:stretch>
              <a:fillRect l="-539" r="-215134"/>
            </a:stretch>
          </a:blipFill>
        </p:spPr>
        <p:txBody>
          <a:bodyPr/>
          <a:lstStyle/>
          <a:p>
            <a:endParaRPr lang="fr-FR"/>
          </a:p>
        </p:txBody>
      </p:sp>
      <p:sp>
        <p:nvSpPr>
          <p:cNvPr id="19" name="Freeform 19"/>
          <p:cNvSpPr/>
          <p:nvPr/>
        </p:nvSpPr>
        <p:spPr>
          <a:xfrm>
            <a:off x="6476190" y="10060866"/>
            <a:ext cx="2403655" cy="934421"/>
          </a:xfrm>
          <a:custGeom>
            <a:avLst/>
            <a:gdLst/>
            <a:ahLst/>
            <a:cxnLst/>
            <a:rect l="l" t="t" r="r" b="b"/>
            <a:pathLst>
              <a:path w="2403655" h="934421">
                <a:moveTo>
                  <a:pt x="0" y="0"/>
                </a:moveTo>
                <a:lnTo>
                  <a:pt x="2403654" y="0"/>
                </a:lnTo>
                <a:lnTo>
                  <a:pt x="2403654" y="934421"/>
                </a:lnTo>
                <a:lnTo>
                  <a:pt x="0" y="934421"/>
                </a:lnTo>
                <a:lnTo>
                  <a:pt x="0" y="0"/>
                </a:lnTo>
                <a:close/>
              </a:path>
            </a:pathLst>
          </a:custGeom>
          <a:blipFill>
            <a:blip r:embed="rId4"/>
            <a:stretch>
              <a:fillRect/>
            </a:stretch>
          </a:blipFill>
        </p:spPr>
        <p:txBody>
          <a:bodyPr/>
          <a:lstStyle/>
          <a:p>
            <a:endParaRPr lang="fr-FR"/>
          </a:p>
        </p:txBody>
      </p:sp>
      <p:sp>
        <p:nvSpPr>
          <p:cNvPr id="20" name="Freeform 20"/>
          <p:cNvSpPr/>
          <p:nvPr/>
        </p:nvSpPr>
        <p:spPr>
          <a:xfrm>
            <a:off x="4763974" y="10379246"/>
            <a:ext cx="1422605" cy="503246"/>
          </a:xfrm>
          <a:custGeom>
            <a:avLst/>
            <a:gdLst/>
            <a:ahLst/>
            <a:cxnLst/>
            <a:rect l="l" t="t" r="r" b="b"/>
            <a:pathLst>
              <a:path w="1422605" h="503246">
                <a:moveTo>
                  <a:pt x="0" y="0"/>
                </a:moveTo>
                <a:lnTo>
                  <a:pt x="1422605" y="0"/>
                </a:lnTo>
                <a:lnTo>
                  <a:pt x="1422605" y="503247"/>
                </a:lnTo>
                <a:lnTo>
                  <a:pt x="0" y="503247"/>
                </a:lnTo>
                <a:lnTo>
                  <a:pt x="0" y="0"/>
                </a:lnTo>
                <a:close/>
              </a:path>
            </a:pathLst>
          </a:custGeom>
          <a:blipFill>
            <a:blip r:embed="rId5"/>
            <a:stretch>
              <a:fillRect/>
            </a:stretch>
          </a:blipFill>
        </p:spPr>
        <p:txBody>
          <a:bodyPr/>
          <a:lstStyle/>
          <a:p>
            <a:endParaRPr lang="fr-FR"/>
          </a:p>
        </p:txBody>
      </p:sp>
      <p:sp>
        <p:nvSpPr>
          <p:cNvPr id="21" name="TextBox 21"/>
          <p:cNvSpPr txBox="1"/>
          <p:nvPr/>
        </p:nvSpPr>
        <p:spPr>
          <a:xfrm>
            <a:off x="2550156" y="10390047"/>
            <a:ext cx="1928068" cy="422275"/>
          </a:xfrm>
          <a:prstGeom prst="rect">
            <a:avLst/>
          </a:prstGeom>
        </p:spPr>
        <p:txBody>
          <a:bodyPr lIns="0" tIns="0" rIns="0" bIns="0" rtlCol="0" anchor="t">
            <a:spAutoFit/>
          </a:bodyPr>
          <a:lstStyle/>
          <a:p>
            <a:pPr algn="ctr">
              <a:lnSpc>
                <a:spcPts val="3499"/>
              </a:lnSpc>
            </a:pPr>
            <a:r>
              <a:rPr lang="en-US" sz="2499" b="1">
                <a:solidFill>
                  <a:srgbClr val="000000"/>
                </a:solidFill>
                <a:latin typeface="Manrope 1 Semi-Bold"/>
                <a:ea typeface="Manrope 1 Semi-Bold"/>
                <a:cs typeface="Manrope 1 Semi-Bold"/>
                <a:sym typeface="Manrope 1 Semi-Bold"/>
              </a:rPr>
              <a:t>VOTRE LOGO</a:t>
            </a:r>
          </a:p>
        </p:txBody>
      </p:sp>
      <p:sp>
        <p:nvSpPr>
          <p:cNvPr id="22" name="TextBox 22"/>
          <p:cNvSpPr txBox="1"/>
          <p:nvPr/>
        </p:nvSpPr>
        <p:spPr>
          <a:xfrm>
            <a:off x="8315222" y="373026"/>
            <a:ext cx="2728420" cy="343188"/>
          </a:xfrm>
          <a:prstGeom prst="rect">
            <a:avLst/>
          </a:prstGeom>
        </p:spPr>
        <p:txBody>
          <a:bodyPr lIns="0" tIns="0" rIns="0" bIns="0" rtlCol="0" anchor="t">
            <a:spAutoFit/>
          </a:bodyPr>
          <a:lstStyle/>
          <a:p>
            <a:pPr algn="r">
              <a:lnSpc>
                <a:spcPts val="2719"/>
              </a:lnSpc>
            </a:pPr>
            <a:r>
              <a:rPr lang="en-US" sz="1942" b="1">
                <a:solidFill>
                  <a:srgbClr val="7C2279"/>
                </a:solidFill>
                <a:latin typeface="Manrope 1 Bold"/>
                <a:ea typeface="Manrope 1 Bold"/>
                <a:cs typeface="Manrope 1 Bold"/>
                <a:sym typeface="Manrope 1 Bold"/>
              </a:rPr>
              <a:t>#IngénierieEngagée</a:t>
            </a:r>
          </a:p>
        </p:txBody>
      </p:sp>
      <p:sp>
        <p:nvSpPr>
          <p:cNvPr id="23" name="TextBox 23"/>
          <p:cNvSpPr txBox="1"/>
          <p:nvPr/>
        </p:nvSpPr>
        <p:spPr>
          <a:xfrm>
            <a:off x="8315222" y="668589"/>
            <a:ext cx="2728420" cy="343188"/>
          </a:xfrm>
          <a:prstGeom prst="rect">
            <a:avLst/>
          </a:prstGeom>
        </p:spPr>
        <p:txBody>
          <a:bodyPr lIns="0" tIns="0" rIns="0" bIns="0" rtlCol="0" anchor="t">
            <a:spAutoFit/>
          </a:bodyPr>
          <a:lstStyle/>
          <a:p>
            <a:pPr algn="r">
              <a:lnSpc>
                <a:spcPts val="2719"/>
              </a:lnSpc>
            </a:pPr>
            <a:r>
              <a:rPr lang="en-US" sz="1942" b="1">
                <a:solidFill>
                  <a:srgbClr val="7C2279"/>
                </a:solidFill>
                <a:latin typeface="Manrope 1 Bold"/>
                <a:ea typeface="Manrope 1 Bold"/>
                <a:cs typeface="Manrope 1 Bold"/>
                <a:sym typeface="Manrope 1 Bold"/>
              </a:rPr>
              <a:t>#SEEPH2026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F6F7"/>
        </a:solidFill>
        <a:effectLst/>
      </p:bgPr>
    </p:bg>
    <p:spTree>
      <p:nvGrpSpPr>
        <p:cNvPr id="1" name=""/>
        <p:cNvGrpSpPr/>
        <p:nvPr/>
      </p:nvGrpSpPr>
      <p:grpSpPr>
        <a:xfrm>
          <a:off x="0" y="0"/>
          <a:ext cx="0" cy="0"/>
          <a:chOff x="0" y="0"/>
          <a:chExt cx="0" cy="0"/>
        </a:xfrm>
      </p:grpSpPr>
      <p:grpSp>
        <p:nvGrpSpPr>
          <p:cNvPr id="2" name="Group 2"/>
          <p:cNvGrpSpPr/>
          <p:nvPr/>
        </p:nvGrpSpPr>
        <p:grpSpPr>
          <a:xfrm>
            <a:off x="5257361" y="1731141"/>
            <a:ext cx="5786281" cy="6775617"/>
            <a:chOff x="0" y="0"/>
            <a:chExt cx="1371563" cy="1606072"/>
          </a:xfrm>
        </p:grpSpPr>
        <p:sp>
          <p:nvSpPr>
            <p:cNvPr id="3" name="Freeform 3"/>
            <p:cNvSpPr/>
            <p:nvPr/>
          </p:nvSpPr>
          <p:spPr>
            <a:xfrm>
              <a:off x="0" y="0"/>
              <a:ext cx="1371563" cy="1606072"/>
            </a:xfrm>
            <a:custGeom>
              <a:avLst/>
              <a:gdLst/>
              <a:ahLst/>
              <a:cxnLst/>
              <a:rect l="l" t="t" r="r" b="b"/>
              <a:pathLst>
                <a:path w="1371563" h="1606072">
                  <a:moveTo>
                    <a:pt x="37463" y="0"/>
                  </a:moveTo>
                  <a:lnTo>
                    <a:pt x="1334099" y="0"/>
                  </a:lnTo>
                  <a:cubicBezTo>
                    <a:pt x="1344035" y="0"/>
                    <a:pt x="1353564" y="3947"/>
                    <a:pt x="1360590" y="10973"/>
                  </a:cubicBezTo>
                  <a:cubicBezTo>
                    <a:pt x="1367616" y="17999"/>
                    <a:pt x="1371563" y="27527"/>
                    <a:pt x="1371563" y="37463"/>
                  </a:cubicBezTo>
                  <a:lnTo>
                    <a:pt x="1371563" y="1568609"/>
                  </a:lnTo>
                  <a:cubicBezTo>
                    <a:pt x="1371563" y="1578545"/>
                    <a:pt x="1367616" y="1588074"/>
                    <a:pt x="1360590" y="1595099"/>
                  </a:cubicBezTo>
                  <a:cubicBezTo>
                    <a:pt x="1353564" y="1602125"/>
                    <a:pt x="1344035" y="1606072"/>
                    <a:pt x="1334099" y="1606072"/>
                  </a:cubicBezTo>
                  <a:lnTo>
                    <a:pt x="37463" y="1606072"/>
                  </a:lnTo>
                  <a:cubicBezTo>
                    <a:pt x="27527" y="1606072"/>
                    <a:pt x="17999" y="1602125"/>
                    <a:pt x="10973" y="1595099"/>
                  </a:cubicBezTo>
                  <a:cubicBezTo>
                    <a:pt x="3947" y="1588074"/>
                    <a:pt x="0" y="1578545"/>
                    <a:pt x="0" y="1568609"/>
                  </a:cubicBezTo>
                  <a:lnTo>
                    <a:pt x="0" y="37463"/>
                  </a:lnTo>
                  <a:cubicBezTo>
                    <a:pt x="0" y="27527"/>
                    <a:pt x="3947" y="17999"/>
                    <a:pt x="10973" y="10973"/>
                  </a:cubicBezTo>
                  <a:cubicBezTo>
                    <a:pt x="17999" y="3947"/>
                    <a:pt x="27527" y="0"/>
                    <a:pt x="37463" y="0"/>
                  </a:cubicBezTo>
                  <a:close/>
                </a:path>
              </a:pathLst>
            </a:custGeom>
            <a:solidFill>
              <a:srgbClr val="FFFFFF"/>
            </a:solidFill>
          </p:spPr>
          <p:txBody>
            <a:bodyPr/>
            <a:lstStyle/>
            <a:p>
              <a:endParaRPr lang="fr-FR"/>
            </a:p>
          </p:txBody>
        </p:sp>
        <p:sp>
          <p:nvSpPr>
            <p:cNvPr id="4" name="TextBox 4"/>
            <p:cNvSpPr txBox="1"/>
            <p:nvPr/>
          </p:nvSpPr>
          <p:spPr>
            <a:xfrm>
              <a:off x="0" y="19050"/>
              <a:ext cx="1371563" cy="1587022"/>
            </a:xfrm>
            <a:prstGeom prst="rect">
              <a:avLst/>
            </a:prstGeom>
          </p:spPr>
          <p:txBody>
            <a:bodyPr lIns="50800" tIns="50800" rIns="50800" bIns="50800" rtlCol="0" anchor="ctr"/>
            <a:lstStyle/>
            <a:p>
              <a:pPr algn="ctr">
                <a:lnSpc>
                  <a:spcPts val="2233"/>
                </a:lnSpc>
              </a:pPr>
              <a:endParaRPr/>
            </a:p>
          </p:txBody>
        </p:sp>
      </p:grpSp>
      <p:grpSp>
        <p:nvGrpSpPr>
          <p:cNvPr id="5" name="Group 5"/>
          <p:cNvGrpSpPr/>
          <p:nvPr/>
        </p:nvGrpSpPr>
        <p:grpSpPr>
          <a:xfrm>
            <a:off x="386358" y="6399556"/>
            <a:ext cx="10657284" cy="3031294"/>
            <a:chOff x="0" y="0"/>
            <a:chExt cx="2526171" cy="718529"/>
          </a:xfrm>
        </p:grpSpPr>
        <p:sp>
          <p:nvSpPr>
            <p:cNvPr id="6" name="Freeform 6"/>
            <p:cNvSpPr/>
            <p:nvPr/>
          </p:nvSpPr>
          <p:spPr>
            <a:xfrm>
              <a:off x="0" y="0"/>
              <a:ext cx="2526171" cy="718529"/>
            </a:xfrm>
            <a:custGeom>
              <a:avLst/>
              <a:gdLst/>
              <a:ahLst/>
              <a:cxnLst/>
              <a:rect l="l" t="t" r="r" b="b"/>
              <a:pathLst>
                <a:path w="2526171" h="718529">
                  <a:moveTo>
                    <a:pt x="20340" y="0"/>
                  </a:moveTo>
                  <a:lnTo>
                    <a:pt x="2505831" y="0"/>
                  </a:lnTo>
                  <a:cubicBezTo>
                    <a:pt x="2511225" y="0"/>
                    <a:pt x="2516399" y="2143"/>
                    <a:pt x="2520214" y="5958"/>
                  </a:cubicBezTo>
                  <a:cubicBezTo>
                    <a:pt x="2524028" y="9772"/>
                    <a:pt x="2526171" y="14946"/>
                    <a:pt x="2526171" y="20340"/>
                  </a:cubicBezTo>
                  <a:lnTo>
                    <a:pt x="2526171" y="698189"/>
                  </a:lnTo>
                  <a:cubicBezTo>
                    <a:pt x="2526171" y="703583"/>
                    <a:pt x="2524028" y="708757"/>
                    <a:pt x="2520214" y="712571"/>
                  </a:cubicBezTo>
                  <a:cubicBezTo>
                    <a:pt x="2516399" y="716386"/>
                    <a:pt x="2511225" y="718529"/>
                    <a:pt x="2505831" y="718529"/>
                  </a:cubicBezTo>
                  <a:lnTo>
                    <a:pt x="20340" y="718529"/>
                  </a:lnTo>
                  <a:cubicBezTo>
                    <a:pt x="14946" y="718529"/>
                    <a:pt x="9772" y="716386"/>
                    <a:pt x="5958" y="712571"/>
                  </a:cubicBezTo>
                  <a:cubicBezTo>
                    <a:pt x="2143" y="708757"/>
                    <a:pt x="0" y="703583"/>
                    <a:pt x="0" y="698189"/>
                  </a:cubicBezTo>
                  <a:lnTo>
                    <a:pt x="0" y="20340"/>
                  </a:lnTo>
                  <a:cubicBezTo>
                    <a:pt x="0" y="14946"/>
                    <a:pt x="2143" y="9772"/>
                    <a:pt x="5958" y="5958"/>
                  </a:cubicBezTo>
                  <a:cubicBezTo>
                    <a:pt x="9772" y="2143"/>
                    <a:pt x="14946" y="0"/>
                    <a:pt x="20340" y="0"/>
                  </a:cubicBezTo>
                  <a:close/>
                </a:path>
              </a:pathLst>
            </a:custGeom>
            <a:solidFill>
              <a:srgbClr val="FFFFFF"/>
            </a:solidFill>
          </p:spPr>
          <p:txBody>
            <a:bodyPr/>
            <a:lstStyle/>
            <a:p>
              <a:endParaRPr lang="fr-FR"/>
            </a:p>
          </p:txBody>
        </p:sp>
        <p:sp>
          <p:nvSpPr>
            <p:cNvPr id="7" name="TextBox 7"/>
            <p:cNvSpPr txBox="1"/>
            <p:nvPr/>
          </p:nvSpPr>
          <p:spPr>
            <a:xfrm>
              <a:off x="0" y="19050"/>
              <a:ext cx="2526171" cy="699479"/>
            </a:xfrm>
            <a:prstGeom prst="rect">
              <a:avLst/>
            </a:prstGeom>
          </p:spPr>
          <p:txBody>
            <a:bodyPr lIns="50800" tIns="50800" rIns="50800" bIns="50800" rtlCol="0" anchor="ctr"/>
            <a:lstStyle/>
            <a:p>
              <a:pPr algn="ctr">
                <a:lnSpc>
                  <a:spcPts val="2233"/>
                </a:lnSpc>
              </a:pPr>
              <a:endParaRPr/>
            </a:p>
          </p:txBody>
        </p:sp>
      </p:grpSp>
      <p:grpSp>
        <p:nvGrpSpPr>
          <p:cNvPr id="8" name="Group 8"/>
          <p:cNvGrpSpPr/>
          <p:nvPr/>
        </p:nvGrpSpPr>
        <p:grpSpPr>
          <a:xfrm>
            <a:off x="507244" y="1731141"/>
            <a:ext cx="4638734" cy="6742962"/>
            <a:chOff x="0" y="0"/>
            <a:chExt cx="633023" cy="920176"/>
          </a:xfrm>
        </p:grpSpPr>
        <p:sp>
          <p:nvSpPr>
            <p:cNvPr id="9" name="Freeform 9"/>
            <p:cNvSpPr/>
            <p:nvPr/>
          </p:nvSpPr>
          <p:spPr>
            <a:xfrm>
              <a:off x="0" y="0"/>
              <a:ext cx="633023" cy="920176"/>
            </a:xfrm>
            <a:custGeom>
              <a:avLst/>
              <a:gdLst/>
              <a:ahLst/>
              <a:cxnLst/>
              <a:rect l="l" t="t" r="r" b="b"/>
              <a:pathLst>
                <a:path w="633023" h="920176">
                  <a:moveTo>
                    <a:pt x="43393" y="0"/>
                  </a:moveTo>
                  <a:lnTo>
                    <a:pt x="589630" y="0"/>
                  </a:lnTo>
                  <a:cubicBezTo>
                    <a:pt x="601139" y="0"/>
                    <a:pt x="612176" y="4572"/>
                    <a:pt x="620314" y="12710"/>
                  </a:cubicBezTo>
                  <a:cubicBezTo>
                    <a:pt x="628451" y="20847"/>
                    <a:pt x="633023" y="31885"/>
                    <a:pt x="633023" y="43393"/>
                  </a:cubicBezTo>
                  <a:lnTo>
                    <a:pt x="633023" y="876783"/>
                  </a:lnTo>
                  <a:cubicBezTo>
                    <a:pt x="633023" y="888291"/>
                    <a:pt x="628451" y="899328"/>
                    <a:pt x="620314" y="907466"/>
                  </a:cubicBezTo>
                  <a:cubicBezTo>
                    <a:pt x="612176" y="915604"/>
                    <a:pt x="601139" y="920176"/>
                    <a:pt x="589630" y="920176"/>
                  </a:cubicBezTo>
                  <a:lnTo>
                    <a:pt x="43393" y="920176"/>
                  </a:lnTo>
                  <a:cubicBezTo>
                    <a:pt x="31885" y="920176"/>
                    <a:pt x="20847" y="915604"/>
                    <a:pt x="12710" y="907466"/>
                  </a:cubicBezTo>
                  <a:cubicBezTo>
                    <a:pt x="4572" y="899328"/>
                    <a:pt x="0" y="888291"/>
                    <a:pt x="0" y="876783"/>
                  </a:cubicBezTo>
                  <a:lnTo>
                    <a:pt x="0" y="43393"/>
                  </a:lnTo>
                  <a:cubicBezTo>
                    <a:pt x="0" y="31885"/>
                    <a:pt x="4572" y="20847"/>
                    <a:pt x="12710" y="12710"/>
                  </a:cubicBezTo>
                  <a:cubicBezTo>
                    <a:pt x="20847" y="4572"/>
                    <a:pt x="31885" y="0"/>
                    <a:pt x="43393" y="0"/>
                  </a:cubicBezTo>
                  <a:close/>
                </a:path>
              </a:pathLst>
            </a:custGeom>
            <a:blipFill>
              <a:blip r:embed="rId2"/>
              <a:stretch>
                <a:fillRect l="-100541" r="-128941" b="11669"/>
              </a:stretch>
            </a:blipFill>
            <a:ln w="47625" cap="rnd">
              <a:solidFill>
                <a:srgbClr val="46853E"/>
              </a:solidFill>
              <a:prstDash val="solid"/>
              <a:round/>
            </a:ln>
          </p:spPr>
          <p:txBody>
            <a:bodyPr/>
            <a:lstStyle/>
            <a:p>
              <a:endParaRPr lang="fr-FR"/>
            </a:p>
          </p:txBody>
        </p:sp>
      </p:grpSp>
      <p:grpSp>
        <p:nvGrpSpPr>
          <p:cNvPr id="10" name="Group 10"/>
          <p:cNvGrpSpPr/>
          <p:nvPr/>
        </p:nvGrpSpPr>
        <p:grpSpPr>
          <a:xfrm>
            <a:off x="1112110" y="8193287"/>
            <a:ext cx="3429000" cy="561632"/>
            <a:chOff x="0" y="0"/>
            <a:chExt cx="812800" cy="133128"/>
          </a:xfrm>
        </p:grpSpPr>
        <p:sp>
          <p:nvSpPr>
            <p:cNvPr id="11" name="Freeform 11"/>
            <p:cNvSpPr/>
            <p:nvPr/>
          </p:nvSpPr>
          <p:spPr>
            <a:xfrm>
              <a:off x="0" y="0"/>
              <a:ext cx="812800" cy="133128"/>
            </a:xfrm>
            <a:custGeom>
              <a:avLst/>
              <a:gdLst/>
              <a:ahLst/>
              <a:cxnLst/>
              <a:rect l="l" t="t" r="r" b="b"/>
              <a:pathLst>
                <a:path w="812800" h="133128">
                  <a:moveTo>
                    <a:pt x="66564" y="0"/>
                  </a:moveTo>
                  <a:lnTo>
                    <a:pt x="746236" y="0"/>
                  </a:lnTo>
                  <a:cubicBezTo>
                    <a:pt x="763890" y="0"/>
                    <a:pt x="780821" y="7013"/>
                    <a:pt x="793304" y="19496"/>
                  </a:cubicBezTo>
                  <a:cubicBezTo>
                    <a:pt x="805787" y="31979"/>
                    <a:pt x="812800" y="48910"/>
                    <a:pt x="812800" y="66564"/>
                  </a:cubicBezTo>
                  <a:lnTo>
                    <a:pt x="812800" y="66564"/>
                  </a:lnTo>
                  <a:cubicBezTo>
                    <a:pt x="812800" y="84218"/>
                    <a:pt x="805787" y="101148"/>
                    <a:pt x="793304" y="113632"/>
                  </a:cubicBezTo>
                  <a:cubicBezTo>
                    <a:pt x="780821" y="126115"/>
                    <a:pt x="763890" y="133128"/>
                    <a:pt x="746236" y="133128"/>
                  </a:cubicBezTo>
                  <a:lnTo>
                    <a:pt x="66564" y="133128"/>
                  </a:lnTo>
                  <a:cubicBezTo>
                    <a:pt x="48910" y="133128"/>
                    <a:pt x="31979" y="126115"/>
                    <a:pt x="19496" y="113632"/>
                  </a:cubicBezTo>
                  <a:cubicBezTo>
                    <a:pt x="7013" y="101148"/>
                    <a:pt x="0" y="84218"/>
                    <a:pt x="0" y="66564"/>
                  </a:cubicBezTo>
                  <a:lnTo>
                    <a:pt x="0" y="66564"/>
                  </a:lnTo>
                  <a:cubicBezTo>
                    <a:pt x="0" y="48910"/>
                    <a:pt x="7013" y="31979"/>
                    <a:pt x="19496" y="19496"/>
                  </a:cubicBezTo>
                  <a:cubicBezTo>
                    <a:pt x="31979" y="7013"/>
                    <a:pt x="48910" y="0"/>
                    <a:pt x="66564" y="0"/>
                  </a:cubicBezTo>
                  <a:close/>
                </a:path>
              </a:pathLst>
            </a:custGeom>
            <a:solidFill>
              <a:srgbClr val="46853E"/>
            </a:solidFill>
          </p:spPr>
          <p:txBody>
            <a:bodyPr/>
            <a:lstStyle/>
            <a:p>
              <a:endParaRPr lang="fr-FR"/>
            </a:p>
          </p:txBody>
        </p:sp>
        <p:sp>
          <p:nvSpPr>
            <p:cNvPr id="12" name="TextBox 12"/>
            <p:cNvSpPr txBox="1"/>
            <p:nvPr/>
          </p:nvSpPr>
          <p:spPr>
            <a:xfrm>
              <a:off x="0" y="19050"/>
              <a:ext cx="812800" cy="114078"/>
            </a:xfrm>
            <a:prstGeom prst="rect">
              <a:avLst/>
            </a:prstGeom>
          </p:spPr>
          <p:txBody>
            <a:bodyPr lIns="50800" tIns="50800" rIns="50800" bIns="50800" rtlCol="0" anchor="ctr"/>
            <a:lstStyle/>
            <a:p>
              <a:pPr algn="ctr">
                <a:lnSpc>
                  <a:spcPts val="2233"/>
                </a:lnSpc>
              </a:pPr>
              <a:endParaRPr/>
            </a:p>
          </p:txBody>
        </p:sp>
      </p:grpSp>
      <p:sp>
        <p:nvSpPr>
          <p:cNvPr id="13" name="TextBox 13"/>
          <p:cNvSpPr txBox="1"/>
          <p:nvPr/>
        </p:nvSpPr>
        <p:spPr>
          <a:xfrm>
            <a:off x="6356679" y="2111964"/>
            <a:ext cx="4477676" cy="1196042"/>
          </a:xfrm>
          <a:prstGeom prst="rect">
            <a:avLst/>
          </a:prstGeom>
        </p:spPr>
        <p:txBody>
          <a:bodyPr lIns="0" tIns="0" rIns="0" bIns="0" rtlCol="0" anchor="t">
            <a:spAutoFit/>
          </a:bodyPr>
          <a:lstStyle/>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a:t>
            </a:r>
          </a:p>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  </a:t>
            </a:r>
          </a:p>
        </p:txBody>
      </p:sp>
      <p:sp>
        <p:nvSpPr>
          <p:cNvPr id="14" name="TextBox 14"/>
          <p:cNvSpPr txBox="1"/>
          <p:nvPr/>
        </p:nvSpPr>
        <p:spPr>
          <a:xfrm>
            <a:off x="5414107" y="1691108"/>
            <a:ext cx="942573" cy="2294288"/>
          </a:xfrm>
          <a:prstGeom prst="rect">
            <a:avLst/>
          </a:prstGeom>
        </p:spPr>
        <p:txBody>
          <a:bodyPr lIns="0" tIns="0" rIns="0" bIns="0" rtlCol="0" anchor="t">
            <a:spAutoFit/>
          </a:bodyPr>
          <a:lstStyle/>
          <a:p>
            <a:pPr algn="ctr">
              <a:lnSpc>
                <a:spcPts val="18061"/>
              </a:lnSpc>
              <a:spcBef>
                <a:spcPct val="0"/>
              </a:spcBef>
            </a:pPr>
            <a:r>
              <a:rPr lang="en-US" sz="16570" b="1" spc="811">
                <a:gradFill>
                  <a:gsLst>
                    <a:gs pos="0">
                      <a:srgbClr val="FF3131">
                        <a:alpha val="100000"/>
                      </a:srgbClr>
                    </a:gs>
                    <a:gs pos="100000">
                      <a:srgbClr val="FF914D">
                        <a:alpha val="100000"/>
                      </a:srgbClr>
                    </a:gs>
                  </a:gsLst>
                  <a:lin ang="0"/>
                </a:gradFill>
                <a:latin typeface="Manrope 1 Medium"/>
                <a:ea typeface="Manrope 1 Medium"/>
                <a:cs typeface="Manrope 1 Medium"/>
                <a:sym typeface="Manrope 1 Medium"/>
              </a:rPr>
              <a:t>“</a:t>
            </a:r>
          </a:p>
        </p:txBody>
      </p:sp>
      <p:sp>
        <p:nvSpPr>
          <p:cNvPr id="15" name="TextBox 15"/>
          <p:cNvSpPr txBox="1"/>
          <p:nvPr/>
        </p:nvSpPr>
        <p:spPr>
          <a:xfrm>
            <a:off x="5655678" y="3911497"/>
            <a:ext cx="4989648" cy="2666702"/>
          </a:xfrm>
          <a:prstGeom prst="rect">
            <a:avLst/>
          </a:prstGeom>
        </p:spPr>
        <p:txBody>
          <a:bodyPr lIns="0" tIns="0" rIns="0" bIns="0" rtlCol="0" anchor="t">
            <a:spAutoFit/>
          </a:bodyPr>
          <a:lstStyle/>
          <a:p>
            <a:pPr algn="just">
              <a:lnSpc>
                <a:spcPts val="2358"/>
              </a:lnSpc>
            </a:pPr>
            <a:r>
              <a:rPr lang="en-US" sz="1965"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TITRE MAX 2 LIGNES </a:t>
            </a:r>
          </a:p>
          <a:p>
            <a:pPr algn="just">
              <a:lnSpc>
                <a:spcPts val="2358"/>
              </a:lnSpc>
            </a:pPr>
            <a:endParaRPr lang="en-US" sz="1965"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endParaRPr>
          </a:p>
          <a:p>
            <a:pPr algn="just">
              <a:lnSpc>
                <a:spcPts val="2358"/>
              </a:lnSpc>
            </a:pPr>
            <a:r>
              <a:rPr lang="en-US" sz="1965" spc="17">
                <a:solidFill>
                  <a:srgbClr val="2A3E76"/>
                </a:solidFill>
                <a:latin typeface="Manrope 2 Extra-Light"/>
                <a:ea typeface="Manrope 2 Extra-Light"/>
                <a:cs typeface="Manrope 2 Extra-Light"/>
                <a:sym typeface="Manrope 2 Extra-Light"/>
              </a:rPr>
              <a:t>TEXTE MAX 50 MOTS : Lorem ipsum dolor sit amet, consectetur adipiscing elit, sed do eiusmod tempor incididunt ut labore et dolore magna aliqua. Ut enim ad minim veniam, quis nostrud exercitation ullamco laboris nisi ut aliquip ex ea commodo consequat.</a:t>
            </a:r>
          </a:p>
        </p:txBody>
      </p:sp>
      <p:sp>
        <p:nvSpPr>
          <p:cNvPr id="16" name="TextBox 16"/>
          <p:cNvSpPr txBox="1"/>
          <p:nvPr/>
        </p:nvSpPr>
        <p:spPr>
          <a:xfrm>
            <a:off x="1789222" y="8297890"/>
            <a:ext cx="2074776" cy="352425"/>
          </a:xfrm>
          <a:prstGeom prst="rect">
            <a:avLst/>
          </a:prstGeom>
        </p:spPr>
        <p:txBody>
          <a:bodyPr lIns="0" tIns="0" rIns="0" bIns="0" rtlCol="0" anchor="t">
            <a:spAutoFit/>
          </a:bodyPr>
          <a:lstStyle/>
          <a:p>
            <a:pPr algn="ctr">
              <a:lnSpc>
                <a:spcPts val="2798"/>
              </a:lnSpc>
            </a:pPr>
            <a:r>
              <a:rPr lang="en-US" sz="2332" b="1">
                <a:solidFill>
                  <a:srgbClr val="FFFFFF"/>
                </a:solidFill>
                <a:latin typeface="Manrope 2 Bold"/>
                <a:ea typeface="Manrope 2 Bold"/>
                <a:cs typeface="Manrope 2 Bold"/>
                <a:sym typeface="Manrope 2 Bold"/>
              </a:rPr>
              <a:t>PRÉNOM NOM</a:t>
            </a:r>
          </a:p>
        </p:txBody>
      </p:sp>
      <p:sp>
        <p:nvSpPr>
          <p:cNvPr id="17" name="TextBox 17"/>
          <p:cNvSpPr txBox="1"/>
          <p:nvPr/>
        </p:nvSpPr>
        <p:spPr>
          <a:xfrm>
            <a:off x="1400194" y="8848330"/>
            <a:ext cx="2852832" cy="228600"/>
          </a:xfrm>
          <a:prstGeom prst="rect">
            <a:avLst/>
          </a:prstGeom>
        </p:spPr>
        <p:txBody>
          <a:bodyPr lIns="0" tIns="0" rIns="0" bIns="0" rtlCol="0" anchor="t">
            <a:spAutoFit/>
          </a:bodyPr>
          <a:lstStyle/>
          <a:p>
            <a:pPr algn="ctr">
              <a:lnSpc>
                <a:spcPts val="1838"/>
              </a:lnSpc>
            </a:pPr>
            <a:r>
              <a:rPr lang="en-US" sz="1532" b="1">
                <a:gradFill>
                  <a:gsLst>
                    <a:gs pos="0">
                      <a:srgbClr val="FF3131">
                        <a:alpha val="100000"/>
                      </a:srgbClr>
                    </a:gs>
                    <a:gs pos="100000">
                      <a:srgbClr val="FF914D">
                        <a:alpha val="100000"/>
                      </a:srgbClr>
                    </a:gs>
                  </a:gsLst>
                  <a:lin ang="0"/>
                </a:gradFill>
                <a:latin typeface="Manrope 2 Medium"/>
                <a:ea typeface="Manrope 2 Medium"/>
                <a:cs typeface="Manrope 2 Medium"/>
                <a:sym typeface="Manrope 2 Medium"/>
              </a:rPr>
              <a:t>Poste / Entreprise </a:t>
            </a:r>
          </a:p>
        </p:txBody>
      </p:sp>
      <p:sp>
        <p:nvSpPr>
          <p:cNvPr id="18" name="Freeform 18"/>
          <p:cNvSpPr/>
          <p:nvPr/>
        </p:nvSpPr>
        <p:spPr>
          <a:xfrm>
            <a:off x="7446408" y="7740250"/>
            <a:ext cx="4912040" cy="4915793"/>
          </a:xfrm>
          <a:custGeom>
            <a:avLst/>
            <a:gdLst/>
            <a:ahLst/>
            <a:cxnLst/>
            <a:rect l="l" t="t" r="r" b="b"/>
            <a:pathLst>
              <a:path w="4912040" h="4915793">
                <a:moveTo>
                  <a:pt x="0" y="0"/>
                </a:moveTo>
                <a:lnTo>
                  <a:pt x="4912040" y="0"/>
                </a:lnTo>
                <a:lnTo>
                  <a:pt x="4912040" y="4915792"/>
                </a:lnTo>
                <a:lnTo>
                  <a:pt x="0" y="4915792"/>
                </a:lnTo>
                <a:lnTo>
                  <a:pt x="0" y="0"/>
                </a:lnTo>
                <a:close/>
              </a:path>
            </a:pathLst>
          </a:custGeom>
          <a:blipFill>
            <a:blip r:embed="rId3">
              <a:alphaModFix amt="10999"/>
            </a:blip>
            <a:stretch>
              <a:fillRect l="-539" r="-215134"/>
            </a:stretch>
          </a:blipFill>
        </p:spPr>
        <p:txBody>
          <a:bodyPr/>
          <a:lstStyle/>
          <a:p>
            <a:endParaRPr lang="fr-FR"/>
          </a:p>
        </p:txBody>
      </p:sp>
      <p:sp>
        <p:nvSpPr>
          <p:cNvPr id="19" name="Freeform 19"/>
          <p:cNvSpPr/>
          <p:nvPr/>
        </p:nvSpPr>
        <p:spPr>
          <a:xfrm>
            <a:off x="6476190" y="10060866"/>
            <a:ext cx="2403655" cy="934421"/>
          </a:xfrm>
          <a:custGeom>
            <a:avLst/>
            <a:gdLst/>
            <a:ahLst/>
            <a:cxnLst/>
            <a:rect l="l" t="t" r="r" b="b"/>
            <a:pathLst>
              <a:path w="2403655" h="934421">
                <a:moveTo>
                  <a:pt x="0" y="0"/>
                </a:moveTo>
                <a:lnTo>
                  <a:pt x="2403654" y="0"/>
                </a:lnTo>
                <a:lnTo>
                  <a:pt x="2403654" y="934421"/>
                </a:lnTo>
                <a:lnTo>
                  <a:pt x="0" y="934421"/>
                </a:lnTo>
                <a:lnTo>
                  <a:pt x="0" y="0"/>
                </a:lnTo>
                <a:close/>
              </a:path>
            </a:pathLst>
          </a:custGeom>
          <a:blipFill>
            <a:blip r:embed="rId4"/>
            <a:stretch>
              <a:fillRect/>
            </a:stretch>
          </a:blipFill>
        </p:spPr>
        <p:txBody>
          <a:bodyPr/>
          <a:lstStyle/>
          <a:p>
            <a:endParaRPr lang="fr-FR"/>
          </a:p>
        </p:txBody>
      </p:sp>
      <p:sp>
        <p:nvSpPr>
          <p:cNvPr id="20" name="Freeform 20"/>
          <p:cNvSpPr/>
          <p:nvPr/>
        </p:nvSpPr>
        <p:spPr>
          <a:xfrm>
            <a:off x="4763974" y="10379246"/>
            <a:ext cx="1422605" cy="503246"/>
          </a:xfrm>
          <a:custGeom>
            <a:avLst/>
            <a:gdLst/>
            <a:ahLst/>
            <a:cxnLst/>
            <a:rect l="l" t="t" r="r" b="b"/>
            <a:pathLst>
              <a:path w="1422605" h="503246">
                <a:moveTo>
                  <a:pt x="0" y="0"/>
                </a:moveTo>
                <a:lnTo>
                  <a:pt x="1422605" y="0"/>
                </a:lnTo>
                <a:lnTo>
                  <a:pt x="1422605" y="503247"/>
                </a:lnTo>
                <a:lnTo>
                  <a:pt x="0" y="503247"/>
                </a:lnTo>
                <a:lnTo>
                  <a:pt x="0" y="0"/>
                </a:lnTo>
                <a:close/>
              </a:path>
            </a:pathLst>
          </a:custGeom>
          <a:blipFill>
            <a:blip r:embed="rId5"/>
            <a:stretch>
              <a:fillRect/>
            </a:stretch>
          </a:blipFill>
        </p:spPr>
        <p:txBody>
          <a:bodyPr/>
          <a:lstStyle/>
          <a:p>
            <a:endParaRPr lang="fr-FR"/>
          </a:p>
        </p:txBody>
      </p:sp>
      <p:sp>
        <p:nvSpPr>
          <p:cNvPr id="21" name="TextBox 21"/>
          <p:cNvSpPr txBox="1"/>
          <p:nvPr/>
        </p:nvSpPr>
        <p:spPr>
          <a:xfrm>
            <a:off x="2550156" y="10390047"/>
            <a:ext cx="1928068" cy="422275"/>
          </a:xfrm>
          <a:prstGeom prst="rect">
            <a:avLst/>
          </a:prstGeom>
        </p:spPr>
        <p:txBody>
          <a:bodyPr lIns="0" tIns="0" rIns="0" bIns="0" rtlCol="0" anchor="t">
            <a:spAutoFit/>
          </a:bodyPr>
          <a:lstStyle/>
          <a:p>
            <a:pPr algn="ctr">
              <a:lnSpc>
                <a:spcPts val="3499"/>
              </a:lnSpc>
            </a:pPr>
            <a:r>
              <a:rPr lang="en-US" sz="2499" b="1">
                <a:solidFill>
                  <a:srgbClr val="000000"/>
                </a:solidFill>
                <a:latin typeface="Manrope 1 Semi-Bold"/>
                <a:ea typeface="Manrope 1 Semi-Bold"/>
                <a:cs typeface="Manrope 1 Semi-Bold"/>
                <a:sym typeface="Manrope 1 Semi-Bold"/>
              </a:rPr>
              <a:t>VOTRE LOGO</a:t>
            </a:r>
          </a:p>
        </p:txBody>
      </p:sp>
      <p:sp>
        <p:nvSpPr>
          <p:cNvPr id="22" name="TextBox 22"/>
          <p:cNvSpPr txBox="1"/>
          <p:nvPr/>
        </p:nvSpPr>
        <p:spPr>
          <a:xfrm>
            <a:off x="8315222" y="373026"/>
            <a:ext cx="2728420" cy="343188"/>
          </a:xfrm>
          <a:prstGeom prst="rect">
            <a:avLst/>
          </a:prstGeom>
        </p:spPr>
        <p:txBody>
          <a:bodyPr lIns="0" tIns="0" rIns="0" bIns="0" rtlCol="0" anchor="t">
            <a:spAutoFit/>
          </a:bodyPr>
          <a:lstStyle/>
          <a:p>
            <a:pPr algn="r">
              <a:lnSpc>
                <a:spcPts val="2719"/>
              </a:lnSpc>
            </a:pPr>
            <a:r>
              <a:rPr lang="en-US" sz="1942" b="1">
                <a:solidFill>
                  <a:srgbClr val="46853E"/>
                </a:solidFill>
                <a:latin typeface="Manrope 1 Bold"/>
                <a:ea typeface="Manrope 1 Bold"/>
                <a:cs typeface="Manrope 1 Bold"/>
                <a:sym typeface="Manrope 1 Bold"/>
              </a:rPr>
              <a:t>#IngénierieEngagée</a:t>
            </a:r>
          </a:p>
        </p:txBody>
      </p:sp>
      <p:sp>
        <p:nvSpPr>
          <p:cNvPr id="23" name="TextBox 23"/>
          <p:cNvSpPr txBox="1"/>
          <p:nvPr/>
        </p:nvSpPr>
        <p:spPr>
          <a:xfrm>
            <a:off x="8315222" y="668589"/>
            <a:ext cx="2728420" cy="343188"/>
          </a:xfrm>
          <a:prstGeom prst="rect">
            <a:avLst/>
          </a:prstGeom>
        </p:spPr>
        <p:txBody>
          <a:bodyPr lIns="0" tIns="0" rIns="0" bIns="0" rtlCol="0" anchor="t">
            <a:spAutoFit/>
          </a:bodyPr>
          <a:lstStyle/>
          <a:p>
            <a:pPr algn="r">
              <a:lnSpc>
                <a:spcPts val="2719"/>
              </a:lnSpc>
            </a:pPr>
            <a:r>
              <a:rPr lang="en-US" sz="1942" b="1">
                <a:solidFill>
                  <a:srgbClr val="46853E"/>
                </a:solidFill>
                <a:latin typeface="Manrope 1 Bold"/>
                <a:ea typeface="Manrope 1 Bold"/>
                <a:cs typeface="Manrope 1 Bold"/>
                <a:sym typeface="Manrope 1 Bold"/>
              </a:rPr>
              <a:t>#SEEPH2026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CF6F7"/>
        </a:solidFill>
        <a:effectLst/>
      </p:bgPr>
    </p:bg>
    <p:spTree>
      <p:nvGrpSpPr>
        <p:cNvPr id="1" name=""/>
        <p:cNvGrpSpPr/>
        <p:nvPr/>
      </p:nvGrpSpPr>
      <p:grpSpPr>
        <a:xfrm>
          <a:off x="0" y="0"/>
          <a:ext cx="0" cy="0"/>
          <a:chOff x="0" y="0"/>
          <a:chExt cx="0" cy="0"/>
        </a:xfrm>
      </p:grpSpPr>
      <p:sp>
        <p:nvSpPr>
          <p:cNvPr id="2" name="Freeform 2"/>
          <p:cNvSpPr/>
          <p:nvPr/>
        </p:nvSpPr>
        <p:spPr>
          <a:xfrm>
            <a:off x="-1948776" y="-1314896"/>
            <a:ext cx="4912040" cy="4915793"/>
          </a:xfrm>
          <a:custGeom>
            <a:avLst/>
            <a:gdLst/>
            <a:ahLst/>
            <a:cxnLst/>
            <a:rect l="l" t="t" r="r" b="b"/>
            <a:pathLst>
              <a:path w="4912040" h="4915793">
                <a:moveTo>
                  <a:pt x="0" y="0"/>
                </a:moveTo>
                <a:lnTo>
                  <a:pt x="4912040" y="0"/>
                </a:lnTo>
                <a:lnTo>
                  <a:pt x="4912040" y="4915792"/>
                </a:lnTo>
                <a:lnTo>
                  <a:pt x="0" y="4915792"/>
                </a:lnTo>
                <a:lnTo>
                  <a:pt x="0" y="0"/>
                </a:lnTo>
                <a:close/>
              </a:path>
            </a:pathLst>
          </a:custGeom>
          <a:blipFill>
            <a:blip r:embed="rId2">
              <a:alphaModFix amt="10999"/>
            </a:blip>
            <a:stretch>
              <a:fillRect l="-539" r="-215134"/>
            </a:stretch>
          </a:blipFill>
        </p:spPr>
        <p:txBody>
          <a:bodyPr/>
          <a:lstStyle/>
          <a:p>
            <a:endParaRPr lang="fr-FR"/>
          </a:p>
        </p:txBody>
      </p:sp>
      <p:grpSp>
        <p:nvGrpSpPr>
          <p:cNvPr id="3" name="Group 3"/>
          <p:cNvGrpSpPr/>
          <p:nvPr/>
        </p:nvGrpSpPr>
        <p:grpSpPr>
          <a:xfrm>
            <a:off x="697170" y="1143000"/>
            <a:ext cx="4638734" cy="7757889"/>
            <a:chOff x="0" y="0"/>
            <a:chExt cx="633023" cy="1058678"/>
          </a:xfrm>
        </p:grpSpPr>
        <p:sp>
          <p:nvSpPr>
            <p:cNvPr id="4" name="Freeform 4"/>
            <p:cNvSpPr/>
            <p:nvPr/>
          </p:nvSpPr>
          <p:spPr>
            <a:xfrm>
              <a:off x="0" y="0"/>
              <a:ext cx="633023" cy="1058678"/>
            </a:xfrm>
            <a:custGeom>
              <a:avLst/>
              <a:gdLst/>
              <a:ahLst/>
              <a:cxnLst/>
              <a:rect l="l" t="t" r="r" b="b"/>
              <a:pathLst>
                <a:path w="633023" h="1058678">
                  <a:moveTo>
                    <a:pt x="43393" y="0"/>
                  </a:moveTo>
                  <a:lnTo>
                    <a:pt x="589630" y="0"/>
                  </a:lnTo>
                  <a:cubicBezTo>
                    <a:pt x="601139" y="0"/>
                    <a:pt x="612176" y="4572"/>
                    <a:pt x="620314" y="12710"/>
                  </a:cubicBezTo>
                  <a:cubicBezTo>
                    <a:pt x="628451" y="20847"/>
                    <a:pt x="633023" y="31885"/>
                    <a:pt x="633023" y="43393"/>
                  </a:cubicBezTo>
                  <a:lnTo>
                    <a:pt x="633023" y="1015284"/>
                  </a:lnTo>
                  <a:cubicBezTo>
                    <a:pt x="633023" y="1026793"/>
                    <a:pt x="628451" y="1037830"/>
                    <a:pt x="620314" y="1045968"/>
                  </a:cubicBezTo>
                  <a:cubicBezTo>
                    <a:pt x="612176" y="1054106"/>
                    <a:pt x="601139" y="1058678"/>
                    <a:pt x="589630" y="1058678"/>
                  </a:cubicBezTo>
                  <a:lnTo>
                    <a:pt x="43393" y="1058678"/>
                  </a:lnTo>
                  <a:cubicBezTo>
                    <a:pt x="31885" y="1058678"/>
                    <a:pt x="20847" y="1054106"/>
                    <a:pt x="12710" y="1045968"/>
                  </a:cubicBezTo>
                  <a:cubicBezTo>
                    <a:pt x="4572" y="1037830"/>
                    <a:pt x="0" y="1026793"/>
                    <a:pt x="0" y="1015284"/>
                  </a:cubicBezTo>
                  <a:lnTo>
                    <a:pt x="0" y="43393"/>
                  </a:lnTo>
                  <a:cubicBezTo>
                    <a:pt x="0" y="31885"/>
                    <a:pt x="4572" y="20847"/>
                    <a:pt x="12710" y="12710"/>
                  </a:cubicBezTo>
                  <a:cubicBezTo>
                    <a:pt x="20847" y="4572"/>
                    <a:pt x="31885" y="0"/>
                    <a:pt x="43393" y="0"/>
                  </a:cubicBezTo>
                  <a:close/>
                </a:path>
              </a:pathLst>
            </a:custGeom>
            <a:blipFill>
              <a:blip r:embed="rId3"/>
              <a:stretch>
                <a:fillRect l="-100541" r="-128941" b="23224"/>
              </a:stretch>
            </a:blipFill>
            <a:ln w="47625" cap="rnd">
              <a:solidFill>
                <a:srgbClr val="2A3E76"/>
              </a:solidFill>
              <a:prstDash val="solid"/>
              <a:round/>
            </a:ln>
          </p:spPr>
          <p:txBody>
            <a:bodyPr/>
            <a:lstStyle/>
            <a:p>
              <a:endParaRPr lang="fr-FR"/>
            </a:p>
          </p:txBody>
        </p:sp>
      </p:grpSp>
      <p:grpSp>
        <p:nvGrpSpPr>
          <p:cNvPr id="5" name="Group 5"/>
          <p:cNvGrpSpPr/>
          <p:nvPr/>
        </p:nvGrpSpPr>
        <p:grpSpPr>
          <a:xfrm>
            <a:off x="1302037" y="8620073"/>
            <a:ext cx="3429000" cy="561632"/>
            <a:chOff x="0" y="0"/>
            <a:chExt cx="812800" cy="133128"/>
          </a:xfrm>
        </p:grpSpPr>
        <p:sp>
          <p:nvSpPr>
            <p:cNvPr id="6" name="Freeform 6"/>
            <p:cNvSpPr/>
            <p:nvPr/>
          </p:nvSpPr>
          <p:spPr>
            <a:xfrm>
              <a:off x="0" y="0"/>
              <a:ext cx="812800" cy="133128"/>
            </a:xfrm>
            <a:custGeom>
              <a:avLst/>
              <a:gdLst/>
              <a:ahLst/>
              <a:cxnLst/>
              <a:rect l="l" t="t" r="r" b="b"/>
              <a:pathLst>
                <a:path w="812800" h="133128">
                  <a:moveTo>
                    <a:pt x="66564" y="0"/>
                  </a:moveTo>
                  <a:lnTo>
                    <a:pt x="746236" y="0"/>
                  </a:lnTo>
                  <a:cubicBezTo>
                    <a:pt x="763890" y="0"/>
                    <a:pt x="780821" y="7013"/>
                    <a:pt x="793304" y="19496"/>
                  </a:cubicBezTo>
                  <a:cubicBezTo>
                    <a:pt x="805787" y="31979"/>
                    <a:pt x="812800" y="48910"/>
                    <a:pt x="812800" y="66564"/>
                  </a:cubicBezTo>
                  <a:lnTo>
                    <a:pt x="812800" y="66564"/>
                  </a:lnTo>
                  <a:cubicBezTo>
                    <a:pt x="812800" y="84218"/>
                    <a:pt x="805787" y="101148"/>
                    <a:pt x="793304" y="113632"/>
                  </a:cubicBezTo>
                  <a:cubicBezTo>
                    <a:pt x="780821" y="126115"/>
                    <a:pt x="763890" y="133128"/>
                    <a:pt x="746236" y="133128"/>
                  </a:cubicBezTo>
                  <a:lnTo>
                    <a:pt x="66564" y="133128"/>
                  </a:lnTo>
                  <a:cubicBezTo>
                    <a:pt x="48910" y="133128"/>
                    <a:pt x="31979" y="126115"/>
                    <a:pt x="19496" y="113632"/>
                  </a:cubicBezTo>
                  <a:cubicBezTo>
                    <a:pt x="7013" y="101148"/>
                    <a:pt x="0" y="84218"/>
                    <a:pt x="0" y="66564"/>
                  </a:cubicBezTo>
                  <a:lnTo>
                    <a:pt x="0" y="66564"/>
                  </a:lnTo>
                  <a:cubicBezTo>
                    <a:pt x="0" y="48910"/>
                    <a:pt x="7013" y="31979"/>
                    <a:pt x="19496" y="19496"/>
                  </a:cubicBezTo>
                  <a:cubicBezTo>
                    <a:pt x="31979" y="7013"/>
                    <a:pt x="48910" y="0"/>
                    <a:pt x="66564" y="0"/>
                  </a:cubicBezTo>
                  <a:close/>
                </a:path>
              </a:pathLst>
            </a:custGeom>
            <a:solidFill>
              <a:srgbClr val="2A3E76"/>
            </a:solidFill>
          </p:spPr>
          <p:txBody>
            <a:bodyPr/>
            <a:lstStyle/>
            <a:p>
              <a:endParaRPr lang="fr-FR"/>
            </a:p>
          </p:txBody>
        </p:sp>
        <p:sp>
          <p:nvSpPr>
            <p:cNvPr id="7" name="TextBox 7"/>
            <p:cNvSpPr txBox="1"/>
            <p:nvPr/>
          </p:nvSpPr>
          <p:spPr>
            <a:xfrm>
              <a:off x="0" y="19050"/>
              <a:ext cx="812800" cy="114078"/>
            </a:xfrm>
            <a:prstGeom prst="rect">
              <a:avLst/>
            </a:prstGeom>
          </p:spPr>
          <p:txBody>
            <a:bodyPr lIns="50800" tIns="50800" rIns="50800" bIns="50800" rtlCol="0" anchor="ctr"/>
            <a:lstStyle/>
            <a:p>
              <a:pPr algn="ctr">
                <a:lnSpc>
                  <a:spcPts val="2233"/>
                </a:lnSpc>
              </a:pPr>
              <a:endParaRPr/>
            </a:p>
          </p:txBody>
        </p:sp>
      </p:grpSp>
      <p:grpSp>
        <p:nvGrpSpPr>
          <p:cNvPr id="8" name="Group 8"/>
          <p:cNvGrpSpPr/>
          <p:nvPr/>
        </p:nvGrpSpPr>
        <p:grpSpPr>
          <a:xfrm>
            <a:off x="5665203" y="2748298"/>
            <a:ext cx="5029639" cy="5468993"/>
            <a:chOff x="0" y="0"/>
            <a:chExt cx="1192211" cy="1296354"/>
          </a:xfrm>
        </p:grpSpPr>
        <p:sp>
          <p:nvSpPr>
            <p:cNvPr id="9" name="Freeform 9"/>
            <p:cNvSpPr/>
            <p:nvPr/>
          </p:nvSpPr>
          <p:spPr>
            <a:xfrm>
              <a:off x="0" y="0"/>
              <a:ext cx="1192211" cy="1296354"/>
            </a:xfrm>
            <a:custGeom>
              <a:avLst/>
              <a:gdLst/>
              <a:ahLst/>
              <a:cxnLst/>
              <a:rect l="l" t="t" r="r" b="b"/>
              <a:pathLst>
                <a:path w="1192211" h="1296354">
                  <a:moveTo>
                    <a:pt x="43099" y="0"/>
                  </a:moveTo>
                  <a:lnTo>
                    <a:pt x="1149111" y="0"/>
                  </a:lnTo>
                  <a:cubicBezTo>
                    <a:pt x="1172914" y="0"/>
                    <a:pt x="1192211" y="19296"/>
                    <a:pt x="1192211" y="43099"/>
                  </a:cubicBezTo>
                  <a:lnTo>
                    <a:pt x="1192211" y="1253255"/>
                  </a:lnTo>
                  <a:cubicBezTo>
                    <a:pt x="1192211" y="1277058"/>
                    <a:pt x="1172914" y="1296354"/>
                    <a:pt x="1149111" y="1296354"/>
                  </a:cubicBezTo>
                  <a:lnTo>
                    <a:pt x="43099" y="1296354"/>
                  </a:lnTo>
                  <a:cubicBezTo>
                    <a:pt x="19296" y="1296354"/>
                    <a:pt x="0" y="1277058"/>
                    <a:pt x="0" y="1253255"/>
                  </a:cubicBezTo>
                  <a:lnTo>
                    <a:pt x="0" y="43099"/>
                  </a:lnTo>
                  <a:cubicBezTo>
                    <a:pt x="0" y="19296"/>
                    <a:pt x="19296" y="0"/>
                    <a:pt x="43099" y="0"/>
                  </a:cubicBezTo>
                  <a:close/>
                </a:path>
              </a:pathLst>
            </a:custGeom>
            <a:solidFill>
              <a:srgbClr val="FFFFFF"/>
            </a:solidFill>
          </p:spPr>
          <p:txBody>
            <a:bodyPr/>
            <a:lstStyle/>
            <a:p>
              <a:endParaRPr lang="fr-FR"/>
            </a:p>
          </p:txBody>
        </p:sp>
        <p:sp>
          <p:nvSpPr>
            <p:cNvPr id="10" name="TextBox 10"/>
            <p:cNvSpPr txBox="1"/>
            <p:nvPr/>
          </p:nvSpPr>
          <p:spPr>
            <a:xfrm>
              <a:off x="0" y="19050"/>
              <a:ext cx="1192211" cy="1277304"/>
            </a:xfrm>
            <a:prstGeom prst="rect">
              <a:avLst/>
            </a:prstGeom>
          </p:spPr>
          <p:txBody>
            <a:bodyPr lIns="50800" tIns="50800" rIns="50800" bIns="50800" rtlCol="0" anchor="ctr"/>
            <a:lstStyle/>
            <a:p>
              <a:pPr algn="ctr">
                <a:lnSpc>
                  <a:spcPts val="2233"/>
                </a:lnSpc>
              </a:pPr>
              <a:endParaRPr/>
            </a:p>
          </p:txBody>
        </p:sp>
      </p:grpSp>
      <p:sp>
        <p:nvSpPr>
          <p:cNvPr id="11" name="TextBox 11"/>
          <p:cNvSpPr txBox="1"/>
          <p:nvPr/>
        </p:nvSpPr>
        <p:spPr>
          <a:xfrm>
            <a:off x="6063520" y="4131136"/>
            <a:ext cx="4989648" cy="1196042"/>
          </a:xfrm>
          <a:prstGeom prst="rect">
            <a:avLst/>
          </a:prstGeom>
        </p:spPr>
        <p:txBody>
          <a:bodyPr lIns="0" tIns="0" rIns="0" bIns="0" rtlCol="0" anchor="t">
            <a:spAutoFit/>
          </a:bodyPr>
          <a:lstStyle/>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CITATION</a:t>
            </a:r>
          </a:p>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MAX 2 LIGNES</a:t>
            </a:r>
          </a:p>
        </p:txBody>
      </p:sp>
      <p:sp>
        <p:nvSpPr>
          <p:cNvPr id="12" name="TextBox 12"/>
          <p:cNvSpPr txBox="1"/>
          <p:nvPr/>
        </p:nvSpPr>
        <p:spPr>
          <a:xfrm>
            <a:off x="5904926" y="3126867"/>
            <a:ext cx="942573" cy="2294288"/>
          </a:xfrm>
          <a:prstGeom prst="rect">
            <a:avLst/>
          </a:prstGeom>
        </p:spPr>
        <p:txBody>
          <a:bodyPr lIns="0" tIns="0" rIns="0" bIns="0" rtlCol="0" anchor="t">
            <a:spAutoFit/>
          </a:bodyPr>
          <a:lstStyle/>
          <a:p>
            <a:pPr algn="ctr">
              <a:lnSpc>
                <a:spcPts val="18061"/>
              </a:lnSpc>
              <a:spcBef>
                <a:spcPct val="0"/>
              </a:spcBef>
            </a:pPr>
            <a:r>
              <a:rPr lang="en-US" sz="16570" b="1" spc="811">
                <a:gradFill>
                  <a:gsLst>
                    <a:gs pos="0">
                      <a:srgbClr val="FF3131">
                        <a:alpha val="100000"/>
                      </a:srgbClr>
                    </a:gs>
                    <a:gs pos="100000">
                      <a:srgbClr val="FF914D">
                        <a:alpha val="100000"/>
                      </a:srgbClr>
                    </a:gs>
                  </a:gsLst>
                  <a:lin ang="0"/>
                </a:gradFill>
                <a:latin typeface="Manrope 1 Medium"/>
                <a:ea typeface="Manrope 1 Medium"/>
                <a:cs typeface="Manrope 1 Medium"/>
                <a:sym typeface="Manrope 1 Medium"/>
              </a:rPr>
              <a:t>“</a:t>
            </a:r>
          </a:p>
        </p:txBody>
      </p:sp>
      <p:sp>
        <p:nvSpPr>
          <p:cNvPr id="13" name="TextBox 13"/>
          <p:cNvSpPr txBox="1"/>
          <p:nvPr/>
        </p:nvSpPr>
        <p:spPr>
          <a:xfrm>
            <a:off x="6063520" y="5615473"/>
            <a:ext cx="4336060" cy="2190750"/>
          </a:xfrm>
          <a:prstGeom prst="rect">
            <a:avLst/>
          </a:prstGeom>
        </p:spPr>
        <p:txBody>
          <a:bodyPr lIns="0" tIns="0" rIns="0" bIns="0" rtlCol="0" anchor="t">
            <a:spAutoFit/>
          </a:bodyPr>
          <a:lstStyle/>
          <a:p>
            <a:pPr algn="just">
              <a:lnSpc>
                <a:spcPts val="2478"/>
              </a:lnSpc>
            </a:pPr>
            <a:r>
              <a:rPr lang="en-US" sz="2065" spc="18">
                <a:solidFill>
                  <a:srgbClr val="2A3E76"/>
                </a:solidFill>
                <a:latin typeface="Manrope 2 Extra-Light"/>
                <a:ea typeface="Manrope 2 Extra-Light"/>
                <a:cs typeface="Manrope 2 Extra-Light"/>
                <a:sym typeface="Manrope 2 Extra-Light"/>
              </a:rPr>
              <a:t>Lorem ipsum dolor sit amet, consectetur adipiscing elit, sed do eiusmod tempor incididunt ut labore et dolore magna aliqua. Ut enim ad minim veniam, quis nostrud exercitation ullamco laboris nisi ut aliquip ex ea commodo consequat.</a:t>
            </a:r>
          </a:p>
        </p:txBody>
      </p:sp>
      <p:sp>
        <p:nvSpPr>
          <p:cNvPr id="14" name="TextBox 14"/>
          <p:cNvSpPr txBox="1"/>
          <p:nvPr/>
        </p:nvSpPr>
        <p:spPr>
          <a:xfrm>
            <a:off x="1979149" y="8724676"/>
            <a:ext cx="2074776" cy="352425"/>
          </a:xfrm>
          <a:prstGeom prst="rect">
            <a:avLst/>
          </a:prstGeom>
        </p:spPr>
        <p:txBody>
          <a:bodyPr lIns="0" tIns="0" rIns="0" bIns="0" rtlCol="0" anchor="t">
            <a:spAutoFit/>
          </a:bodyPr>
          <a:lstStyle/>
          <a:p>
            <a:pPr algn="ctr">
              <a:lnSpc>
                <a:spcPts val="2798"/>
              </a:lnSpc>
            </a:pPr>
            <a:r>
              <a:rPr lang="en-US" sz="2332" b="1">
                <a:solidFill>
                  <a:srgbClr val="FFFFFF"/>
                </a:solidFill>
                <a:latin typeface="Manrope 2 Bold"/>
                <a:ea typeface="Manrope 2 Bold"/>
                <a:cs typeface="Manrope 2 Bold"/>
                <a:sym typeface="Manrope 2 Bold"/>
              </a:rPr>
              <a:t>PRÉNOM NOM</a:t>
            </a:r>
          </a:p>
        </p:txBody>
      </p:sp>
      <p:sp>
        <p:nvSpPr>
          <p:cNvPr id="15" name="TextBox 15"/>
          <p:cNvSpPr txBox="1"/>
          <p:nvPr/>
        </p:nvSpPr>
        <p:spPr>
          <a:xfrm>
            <a:off x="1590121" y="9275116"/>
            <a:ext cx="2852832" cy="228600"/>
          </a:xfrm>
          <a:prstGeom prst="rect">
            <a:avLst/>
          </a:prstGeom>
        </p:spPr>
        <p:txBody>
          <a:bodyPr lIns="0" tIns="0" rIns="0" bIns="0" rtlCol="0" anchor="t">
            <a:spAutoFit/>
          </a:bodyPr>
          <a:lstStyle/>
          <a:p>
            <a:pPr algn="ctr">
              <a:lnSpc>
                <a:spcPts val="1838"/>
              </a:lnSpc>
            </a:pPr>
            <a:r>
              <a:rPr lang="en-US" sz="1532" b="1">
                <a:gradFill>
                  <a:gsLst>
                    <a:gs pos="0">
                      <a:srgbClr val="FF3131">
                        <a:alpha val="100000"/>
                      </a:srgbClr>
                    </a:gs>
                    <a:gs pos="100000">
                      <a:srgbClr val="FF914D">
                        <a:alpha val="100000"/>
                      </a:srgbClr>
                    </a:gs>
                  </a:gsLst>
                  <a:lin ang="0"/>
                </a:gradFill>
                <a:latin typeface="Manrope 2 Medium"/>
                <a:ea typeface="Manrope 2 Medium"/>
                <a:cs typeface="Manrope 2 Medium"/>
                <a:sym typeface="Manrope 2 Medium"/>
              </a:rPr>
              <a:t>Poste / Entreprise </a:t>
            </a:r>
          </a:p>
        </p:txBody>
      </p:sp>
      <p:grpSp>
        <p:nvGrpSpPr>
          <p:cNvPr id="16" name="Group 16"/>
          <p:cNvGrpSpPr/>
          <p:nvPr/>
        </p:nvGrpSpPr>
        <p:grpSpPr>
          <a:xfrm>
            <a:off x="-1103918" y="10060866"/>
            <a:ext cx="14656397" cy="1369134"/>
            <a:chOff x="0" y="0"/>
            <a:chExt cx="3474109" cy="324535"/>
          </a:xfrm>
        </p:grpSpPr>
        <p:sp>
          <p:nvSpPr>
            <p:cNvPr id="17" name="Freeform 17"/>
            <p:cNvSpPr/>
            <p:nvPr/>
          </p:nvSpPr>
          <p:spPr>
            <a:xfrm>
              <a:off x="0" y="0"/>
              <a:ext cx="3474109" cy="324535"/>
            </a:xfrm>
            <a:custGeom>
              <a:avLst/>
              <a:gdLst/>
              <a:ahLst/>
              <a:cxnLst/>
              <a:rect l="l" t="t" r="r" b="b"/>
              <a:pathLst>
                <a:path w="3474109" h="324535">
                  <a:moveTo>
                    <a:pt x="14790" y="0"/>
                  </a:moveTo>
                  <a:lnTo>
                    <a:pt x="3459318" y="0"/>
                  </a:lnTo>
                  <a:cubicBezTo>
                    <a:pt x="3463241" y="0"/>
                    <a:pt x="3467003" y="1558"/>
                    <a:pt x="3469777" y="4332"/>
                  </a:cubicBezTo>
                  <a:cubicBezTo>
                    <a:pt x="3472550" y="7106"/>
                    <a:pt x="3474109" y="10868"/>
                    <a:pt x="3474109" y="14790"/>
                  </a:cubicBezTo>
                  <a:lnTo>
                    <a:pt x="3474109" y="309745"/>
                  </a:lnTo>
                  <a:cubicBezTo>
                    <a:pt x="3474109" y="313668"/>
                    <a:pt x="3472550" y="317430"/>
                    <a:pt x="3469777" y="320203"/>
                  </a:cubicBezTo>
                  <a:cubicBezTo>
                    <a:pt x="3467003" y="322977"/>
                    <a:pt x="3463241" y="324535"/>
                    <a:pt x="3459318" y="324535"/>
                  </a:cubicBezTo>
                  <a:lnTo>
                    <a:pt x="14790" y="324535"/>
                  </a:lnTo>
                  <a:cubicBezTo>
                    <a:pt x="10868" y="324535"/>
                    <a:pt x="7106" y="322977"/>
                    <a:pt x="4332" y="320203"/>
                  </a:cubicBezTo>
                  <a:cubicBezTo>
                    <a:pt x="1558" y="317430"/>
                    <a:pt x="0" y="313668"/>
                    <a:pt x="0" y="309745"/>
                  </a:cubicBezTo>
                  <a:lnTo>
                    <a:pt x="0" y="14790"/>
                  </a:lnTo>
                  <a:cubicBezTo>
                    <a:pt x="0" y="10868"/>
                    <a:pt x="1558" y="7106"/>
                    <a:pt x="4332" y="4332"/>
                  </a:cubicBezTo>
                  <a:cubicBezTo>
                    <a:pt x="7106" y="1558"/>
                    <a:pt x="10868" y="0"/>
                    <a:pt x="14790" y="0"/>
                  </a:cubicBezTo>
                  <a:close/>
                </a:path>
              </a:pathLst>
            </a:custGeom>
            <a:solidFill>
              <a:srgbClr val="FFFFFF"/>
            </a:solidFill>
          </p:spPr>
          <p:txBody>
            <a:bodyPr/>
            <a:lstStyle/>
            <a:p>
              <a:endParaRPr lang="fr-FR"/>
            </a:p>
          </p:txBody>
        </p:sp>
        <p:sp>
          <p:nvSpPr>
            <p:cNvPr id="18" name="TextBox 18"/>
            <p:cNvSpPr txBox="1"/>
            <p:nvPr/>
          </p:nvSpPr>
          <p:spPr>
            <a:xfrm>
              <a:off x="0" y="19050"/>
              <a:ext cx="3474109" cy="305485"/>
            </a:xfrm>
            <a:prstGeom prst="rect">
              <a:avLst/>
            </a:prstGeom>
          </p:spPr>
          <p:txBody>
            <a:bodyPr lIns="50800" tIns="50800" rIns="50800" bIns="50800" rtlCol="0" anchor="ctr"/>
            <a:lstStyle/>
            <a:p>
              <a:pPr algn="ctr">
                <a:lnSpc>
                  <a:spcPts val="2233"/>
                </a:lnSpc>
              </a:pPr>
              <a:endParaRPr/>
            </a:p>
          </p:txBody>
        </p:sp>
      </p:grpSp>
      <p:sp>
        <p:nvSpPr>
          <p:cNvPr id="19" name="Freeform 19"/>
          <p:cNvSpPr/>
          <p:nvPr/>
        </p:nvSpPr>
        <p:spPr>
          <a:xfrm>
            <a:off x="6476190" y="10278223"/>
            <a:ext cx="2403655" cy="934421"/>
          </a:xfrm>
          <a:custGeom>
            <a:avLst/>
            <a:gdLst/>
            <a:ahLst/>
            <a:cxnLst/>
            <a:rect l="l" t="t" r="r" b="b"/>
            <a:pathLst>
              <a:path w="2403655" h="934421">
                <a:moveTo>
                  <a:pt x="0" y="0"/>
                </a:moveTo>
                <a:lnTo>
                  <a:pt x="2403654" y="0"/>
                </a:lnTo>
                <a:lnTo>
                  <a:pt x="2403654" y="934420"/>
                </a:lnTo>
                <a:lnTo>
                  <a:pt x="0" y="934420"/>
                </a:lnTo>
                <a:lnTo>
                  <a:pt x="0" y="0"/>
                </a:lnTo>
                <a:close/>
              </a:path>
            </a:pathLst>
          </a:custGeom>
          <a:blipFill>
            <a:blip r:embed="rId4"/>
            <a:stretch>
              <a:fillRect/>
            </a:stretch>
          </a:blipFill>
        </p:spPr>
        <p:txBody>
          <a:bodyPr/>
          <a:lstStyle/>
          <a:p>
            <a:endParaRPr lang="fr-FR"/>
          </a:p>
        </p:txBody>
      </p:sp>
      <p:sp>
        <p:nvSpPr>
          <p:cNvPr id="20" name="Freeform 20"/>
          <p:cNvSpPr/>
          <p:nvPr/>
        </p:nvSpPr>
        <p:spPr>
          <a:xfrm>
            <a:off x="4763974" y="10596603"/>
            <a:ext cx="1422605" cy="503246"/>
          </a:xfrm>
          <a:custGeom>
            <a:avLst/>
            <a:gdLst/>
            <a:ahLst/>
            <a:cxnLst/>
            <a:rect l="l" t="t" r="r" b="b"/>
            <a:pathLst>
              <a:path w="1422605" h="503246">
                <a:moveTo>
                  <a:pt x="0" y="0"/>
                </a:moveTo>
                <a:lnTo>
                  <a:pt x="1422605" y="0"/>
                </a:lnTo>
                <a:lnTo>
                  <a:pt x="1422605" y="503246"/>
                </a:lnTo>
                <a:lnTo>
                  <a:pt x="0" y="503246"/>
                </a:lnTo>
                <a:lnTo>
                  <a:pt x="0" y="0"/>
                </a:lnTo>
                <a:close/>
              </a:path>
            </a:pathLst>
          </a:custGeom>
          <a:blipFill>
            <a:blip r:embed="rId5"/>
            <a:stretch>
              <a:fillRect/>
            </a:stretch>
          </a:blipFill>
        </p:spPr>
        <p:txBody>
          <a:bodyPr/>
          <a:lstStyle/>
          <a:p>
            <a:endParaRPr lang="fr-FR"/>
          </a:p>
        </p:txBody>
      </p:sp>
      <p:sp>
        <p:nvSpPr>
          <p:cNvPr id="21" name="TextBox 21"/>
          <p:cNvSpPr txBox="1"/>
          <p:nvPr/>
        </p:nvSpPr>
        <p:spPr>
          <a:xfrm>
            <a:off x="2550156" y="10607403"/>
            <a:ext cx="1928068" cy="422275"/>
          </a:xfrm>
          <a:prstGeom prst="rect">
            <a:avLst/>
          </a:prstGeom>
        </p:spPr>
        <p:txBody>
          <a:bodyPr lIns="0" tIns="0" rIns="0" bIns="0" rtlCol="0" anchor="t">
            <a:spAutoFit/>
          </a:bodyPr>
          <a:lstStyle/>
          <a:p>
            <a:pPr algn="ctr">
              <a:lnSpc>
                <a:spcPts val="3499"/>
              </a:lnSpc>
            </a:pPr>
            <a:r>
              <a:rPr lang="en-US" sz="2499" b="1">
                <a:solidFill>
                  <a:srgbClr val="000000"/>
                </a:solidFill>
                <a:latin typeface="Manrope 1 Semi-Bold"/>
                <a:ea typeface="Manrope 1 Semi-Bold"/>
                <a:cs typeface="Manrope 1 Semi-Bold"/>
                <a:sym typeface="Manrope 1 Semi-Bold"/>
              </a:rPr>
              <a:t>VOTRE LOGO</a:t>
            </a:r>
          </a:p>
        </p:txBody>
      </p:sp>
      <p:sp>
        <p:nvSpPr>
          <p:cNvPr id="22" name="TextBox 22"/>
          <p:cNvSpPr txBox="1"/>
          <p:nvPr/>
        </p:nvSpPr>
        <p:spPr>
          <a:xfrm>
            <a:off x="8315222" y="373026"/>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#IngénierieEngagée</a:t>
            </a:r>
          </a:p>
        </p:txBody>
      </p:sp>
      <p:sp>
        <p:nvSpPr>
          <p:cNvPr id="23" name="TextBox 23"/>
          <p:cNvSpPr txBox="1"/>
          <p:nvPr/>
        </p:nvSpPr>
        <p:spPr>
          <a:xfrm>
            <a:off x="8315222" y="668589"/>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#SEEPH2026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F6F7"/>
        </a:solidFill>
        <a:effectLst/>
      </p:bgPr>
    </p:bg>
    <p:spTree>
      <p:nvGrpSpPr>
        <p:cNvPr id="1" name=""/>
        <p:cNvGrpSpPr/>
        <p:nvPr/>
      </p:nvGrpSpPr>
      <p:grpSpPr>
        <a:xfrm>
          <a:off x="0" y="0"/>
          <a:ext cx="0" cy="0"/>
          <a:chOff x="0" y="0"/>
          <a:chExt cx="0" cy="0"/>
        </a:xfrm>
      </p:grpSpPr>
      <p:sp>
        <p:nvSpPr>
          <p:cNvPr id="2" name="Freeform 2"/>
          <p:cNvSpPr/>
          <p:nvPr/>
        </p:nvSpPr>
        <p:spPr>
          <a:xfrm>
            <a:off x="-1948776" y="-1314896"/>
            <a:ext cx="4912040" cy="4915793"/>
          </a:xfrm>
          <a:custGeom>
            <a:avLst/>
            <a:gdLst/>
            <a:ahLst/>
            <a:cxnLst/>
            <a:rect l="l" t="t" r="r" b="b"/>
            <a:pathLst>
              <a:path w="4912040" h="4915793">
                <a:moveTo>
                  <a:pt x="0" y="0"/>
                </a:moveTo>
                <a:lnTo>
                  <a:pt x="4912040" y="0"/>
                </a:lnTo>
                <a:lnTo>
                  <a:pt x="4912040" y="4915792"/>
                </a:lnTo>
                <a:lnTo>
                  <a:pt x="0" y="4915792"/>
                </a:lnTo>
                <a:lnTo>
                  <a:pt x="0" y="0"/>
                </a:lnTo>
                <a:close/>
              </a:path>
            </a:pathLst>
          </a:custGeom>
          <a:blipFill>
            <a:blip r:embed="rId2">
              <a:alphaModFix amt="10999"/>
            </a:blip>
            <a:stretch>
              <a:fillRect l="-539" r="-215134"/>
            </a:stretch>
          </a:blipFill>
        </p:spPr>
        <p:txBody>
          <a:bodyPr/>
          <a:lstStyle/>
          <a:p>
            <a:endParaRPr lang="fr-FR"/>
          </a:p>
        </p:txBody>
      </p:sp>
      <p:grpSp>
        <p:nvGrpSpPr>
          <p:cNvPr id="3" name="Group 3"/>
          <p:cNvGrpSpPr/>
          <p:nvPr/>
        </p:nvGrpSpPr>
        <p:grpSpPr>
          <a:xfrm>
            <a:off x="1143000" y="7323354"/>
            <a:ext cx="5000218" cy="818981"/>
            <a:chOff x="0" y="0"/>
            <a:chExt cx="812800" cy="133128"/>
          </a:xfrm>
        </p:grpSpPr>
        <p:sp>
          <p:nvSpPr>
            <p:cNvPr id="4" name="Freeform 4"/>
            <p:cNvSpPr/>
            <p:nvPr/>
          </p:nvSpPr>
          <p:spPr>
            <a:xfrm>
              <a:off x="0" y="0"/>
              <a:ext cx="812800" cy="133128"/>
            </a:xfrm>
            <a:custGeom>
              <a:avLst/>
              <a:gdLst/>
              <a:ahLst/>
              <a:cxnLst/>
              <a:rect l="l" t="t" r="r" b="b"/>
              <a:pathLst>
                <a:path w="812800" h="133128">
                  <a:moveTo>
                    <a:pt x="66564" y="0"/>
                  </a:moveTo>
                  <a:lnTo>
                    <a:pt x="746236" y="0"/>
                  </a:lnTo>
                  <a:cubicBezTo>
                    <a:pt x="763890" y="0"/>
                    <a:pt x="780821" y="7013"/>
                    <a:pt x="793304" y="19496"/>
                  </a:cubicBezTo>
                  <a:cubicBezTo>
                    <a:pt x="805787" y="31979"/>
                    <a:pt x="812800" y="48910"/>
                    <a:pt x="812800" y="66564"/>
                  </a:cubicBezTo>
                  <a:lnTo>
                    <a:pt x="812800" y="66564"/>
                  </a:lnTo>
                  <a:cubicBezTo>
                    <a:pt x="812800" y="84218"/>
                    <a:pt x="805787" y="101148"/>
                    <a:pt x="793304" y="113632"/>
                  </a:cubicBezTo>
                  <a:cubicBezTo>
                    <a:pt x="780821" y="126115"/>
                    <a:pt x="763890" y="133128"/>
                    <a:pt x="746236" y="133128"/>
                  </a:cubicBezTo>
                  <a:lnTo>
                    <a:pt x="66564" y="133128"/>
                  </a:lnTo>
                  <a:cubicBezTo>
                    <a:pt x="48910" y="133128"/>
                    <a:pt x="31979" y="126115"/>
                    <a:pt x="19496" y="113632"/>
                  </a:cubicBezTo>
                  <a:cubicBezTo>
                    <a:pt x="7013" y="101148"/>
                    <a:pt x="0" y="84218"/>
                    <a:pt x="0" y="66564"/>
                  </a:cubicBezTo>
                  <a:lnTo>
                    <a:pt x="0" y="66564"/>
                  </a:lnTo>
                  <a:cubicBezTo>
                    <a:pt x="0" y="48910"/>
                    <a:pt x="7013" y="31979"/>
                    <a:pt x="19496" y="19496"/>
                  </a:cubicBezTo>
                  <a:cubicBezTo>
                    <a:pt x="31979" y="7013"/>
                    <a:pt x="48910" y="0"/>
                    <a:pt x="66564" y="0"/>
                  </a:cubicBezTo>
                  <a:close/>
                </a:path>
              </a:pathLst>
            </a:custGeom>
            <a:solidFill>
              <a:srgbClr val="2A3E76">
                <a:alpha val="0"/>
              </a:srgbClr>
            </a:solidFill>
          </p:spPr>
          <p:txBody>
            <a:bodyPr/>
            <a:lstStyle/>
            <a:p>
              <a:endParaRPr lang="fr-FR"/>
            </a:p>
          </p:txBody>
        </p:sp>
        <p:sp>
          <p:nvSpPr>
            <p:cNvPr id="5" name="TextBox 5"/>
            <p:cNvSpPr txBox="1"/>
            <p:nvPr/>
          </p:nvSpPr>
          <p:spPr>
            <a:xfrm>
              <a:off x="0" y="19050"/>
              <a:ext cx="812800" cy="114078"/>
            </a:xfrm>
            <a:prstGeom prst="rect">
              <a:avLst/>
            </a:prstGeom>
          </p:spPr>
          <p:txBody>
            <a:bodyPr lIns="50800" tIns="50800" rIns="50800" bIns="50800" rtlCol="0" anchor="ctr"/>
            <a:lstStyle/>
            <a:p>
              <a:pPr algn="ctr">
                <a:lnSpc>
                  <a:spcPts val="2233"/>
                </a:lnSpc>
              </a:pPr>
              <a:endParaRPr/>
            </a:p>
          </p:txBody>
        </p:sp>
      </p:grpSp>
      <p:sp>
        <p:nvSpPr>
          <p:cNvPr id="6" name="TextBox 6"/>
          <p:cNvSpPr txBox="1"/>
          <p:nvPr/>
        </p:nvSpPr>
        <p:spPr>
          <a:xfrm>
            <a:off x="1143000" y="2885906"/>
            <a:ext cx="9144000" cy="3024842"/>
          </a:xfrm>
          <a:prstGeom prst="rect">
            <a:avLst/>
          </a:prstGeom>
        </p:spPr>
        <p:txBody>
          <a:bodyPr lIns="0" tIns="0" rIns="0" bIns="0" rtlCol="0" anchor="t">
            <a:spAutoFit/>
          </a:bodyPr>
          <a:lstStyle/>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CITATION</a:t>
            </a:r>
          </a:p>
          <a:p>
            <a:pPr algn="just">
              <a:lnSpc>
                <a:spcPts val="4830"/>
              </a:lnSpc>
            </a:pPr>
            <a:r>
              <a:rPr lang="en-US" sz="3500" b="1">
                <a:gradFill>
                  <a:gsLst>
                    <a:gs pos="0">
                      <a:srgbClr val="FF3131">
                        <a:alpha val="100000"/>
                      </a:srgbClr>
                    </a:gs>
                    <a:gs pos="100000">
                      <a:srgbClr val="FF914D">
                        <a:alpha val="100000"/>
                      </a:srgbClr>
                    </a:gs>
                  </a:gsLst>
                  <a:lin ang="0"/>
                </a:gradFill>
                <a:latin typeface="Manrope 2 Bold"/>
                <a:ea typeface="Manrope 2 Bold"/>
                <a:cs typeface="Manrope 2 Bold"/>
                <a:sym typeface="Manrope 2 Bold"/>
              </a:rPr>
              <a:t>Lorem ipsum dolor sit amet, consectetur adipiscing elit, sed do eiusmod tempor incididunt ut labore et dolore magna aliqua.</a:t>
            </a:r>
          </a:p>
        </p:txBody>
      </p:sp>
      <p:sp>
        <p:nvSpPr>
          <p:cNvPr id="7" name="TextBox 7"/>
          <p:cNvSpPr txBox="1"/>
          <p:nvPr/>
        </p:nvSpPr>
        <p:spPr>
          <a:xfrm>
            <a:off x="830750" y="1893998"/>
            <a:ext cx="942573" cy="2294288"/>
          </a:xfrm>
          <a:prstGeom prst="rect">
            <a:avLst/>
          </a:prstGeom>
        </p:spPr>
        <p:txBody>
          <a:bodyPr lIns="0" tIns="0" rIns="0" bIns="0" rtlCol="0" anchor="t">
            <a:spAutoFit/>
          </a:bodyPr>
          <a:lstStyle/>
          <a:p>
            <a:pPr algn="ctr">
              <a:lnSpc>
                <a:spcPts val="18061"/>
              </a:lnSpc>
              <a:spcBef>
                <a:spcPct val="0"/>
              </a:spcBef>
            </a:pPr>
            <a:r>
              <a:rPr lang="en-US" sz="16570" b="1" spc="811">
                <a:gradFill>
                  <a:gsLst>
                    <a:gs pos="0">
                      <a:srgbClr val="FF3131">
                        <a:alpha val="100000"/>
                      </a:srgbClr>
                    </a:gs>
                    <a:gs pos="100000">
                      <a:srgbClr val="FF914D">
                        <a:alpha val="100000"/>
                      </a:srgbClr>
                    </a:gs>
                  </a:gsLst>
                  <a:lin ang="0"/>
                </a:gradFill>
                <a:latin typeface="Manrope 1 Medium"/>
                <a:ea typeface="Manrope 1 Medium"/>
                <a:cs typeface="Manrope 1 Medium"/>
                <a:sym typeface="Manrope 1 Medium"/>
              </a:rPr>
              <a:t>“</a:t>
            </a:r>
          </a:p>
        </p:txBody>
      </p:sp>
      <p:sp>
        <p:nvSpPr>
          <p:cNvPr id="8" name="TextBox 8"/>
          <p:cNvSpPr txBox="1"/>
          <p:nvPr/>
        </p:nvSpPr>
        <p:spPr>
          <a:xfrm>
            <a:off x="1143000" y="7507410"/>
            <a:ext cx="2654335" cy="450870"/>
          </a:xfrm>
          <a:prstGeom prst="rect">
            <a:avLst/>
          </a:prstGeom>
        </p:spPr>
        <p:txBody>
          <a:bodyPr lIns="0" tIns="0" rIns="0" bIns="0" rtlCol="0" anchor="t">
            <a:spAutoFit/>
          </a:bodyPr>
          <a:lstStyle/>
          <a:p>
            <a:pPr algn="ctr">
              <a:lnSpc>
                <a:spcPts val="3580"/>
              </a:lnSpc>
            </a:pPr>
            <a:r>
              <a:rPr lang="en-US" sz="2983" b="1">
                <a:solidFill>
                  <a:srgbClr val="2A3E76"/>
                </a:solidFill>
                <a:latin typeface="Manrope 2 Bold"/>
                <a:ea typeface="Manrope 2 Bold"/>
                <a:cs typeface="Manrope 2 Bold"/>
                <a:sym typeface="Manrope 2 Bold"/>
              </a:rPr>
              <a:t>PRÉNOM NOM</a:t>
            </a:r>
          </a:p>
        </p:txBody>
      </p:sp>
      <p:sp>
        <p:nvSpPr>
          <p:cNvPr id="9" name="TextBox 9"/>
          <p:cNvSpPr txBox="1"/>
          <p:nvPr/>
        </p:nvSpPr>
        <p:spPr>
          <a:xfrm>
            <a:off x="1143000" y="8142335"/>
            <a:ext cx="4160041" cy="333348"/>
          </a:xfrm>
          <a:prstGeom prst="rect">
            <a:avLst/>
          </a:prstGeom>
        </p:spPr>
        <p:txBody>
          <a:bodyPr lIns="0" tIns="0" rIns="0" bIns="0" rtlCol="0" anchor="t">
            <a:spAutoFit/>
          </a:bodyPr>
          <a:lstStyle/>
          <a:p>
            <a:pPr algn="l">
              <a:lnSpc>
                <a:spcPts val="2681"/>
              </a:lnSpc>
            </a:pPr>
            <a:r>
              <a:rPr lang="en-US" sz="2234" b="1">
                <a:gradFill>
                  <a:gsLst>
                    <a:gs pos="0">
                      <a:srgbClr val="FF3131">
                        <a:alpha val="100000"/>
                      </a:srgbClr>
                    </a:gs>
                    <a:gs pos="100000">
                      <a:srgbClr val="FF914D">
                        <a:alpha val="100000"/>
                      </a:srgbClr>
                    </a:gs>
                  </a:gsLst>
                  <a:lin ang="0"/>
                </a:gradFill>
                <a:latin typeface="Manrope 2 Medium"/>
                <a:ea typeface="Manrope 2 Medium"/>
                <a:cs typeface="Manrope 2 Medium"/>
                <a:sym typeface="Manrope 2 Medium"/>
              </a:rPr>
              <a:t>Poste / Entreprise </a:t>
            </a:r>
          </a:p>
        </p:txBody>
      </p:sp>
      <p:grpSp>
        <p:nvGrpSpPr>
          <p:cNvPr id="10" name="Group 10"/>
          <p:cNvGrpSpPr/>
          <p:nvPr/>
        </p:nvGrpSpPr>
        <p:grpSpPr>
          <a:xfrm>
            <a:off x="-1103918" y="10060866"/>
            <a:ext cx="14656397" cy="1369134"/>
            <a:chOff x="0" y="0"/>
            <a:chExt cx="3474109" cy="324535"/>
          </a:xfrm>
        </p:grpSpPr>
        <p:sp>
          <p:nvSpPr>
            <p:cNvPr id="11" name="Freeform 11"/>
            <p:cNvSpPr/>
            <p:nvPr/>
          </p:nvSpPr>
          <p:spPr>
            <a:xfrm>
              <a:off x="0" y="0"/>
              <a:ext cx="3474109" cy="324535"/>
            </a:xfrm>
            <a:custGeom>
              <a:avLst/>
              <a:gdLst/>
              <a:ahLst/>
              <a:cxnLst/>
              <a:rect l="l" t="t" r="r" b="b"/>
              <a:pathLst>
                <a:path w="3474109" h="324535">
                  <a:moveTo>
                    <a:pt x="14790" y="0"/>
                  </a:moveTo>
                  <a:lnTo>
                    <a:pt x="3459318" y="0"/>
                  </a:lnTo>
                  <a:cubicBezTo>
                    <a:pt x="3463241" y="0"/>
                    <a:pt x="3467003" y="1558"/>
                    <a:pt x="3469777" y="4332"/>
                  </a:cubicBezTo>
                  <a:cubicBezTo>
                    <a:pt x="3472550" y="7106"/>
                    <a:pt x="3474109" y="10868"/>
                    <a:pt x="3474109" y="14790"/>
                  </a:cubicBezTo>
                  <a:lnTo>
                    <a:pt x="3474109" y="309745"/>
                  </a:lnTo>
                  <a:cubicBezTo>
                    <a:pt x="3474109" y="313668"/>
                    <a:pt x="3472550" y="317430"/>
                    <a:pt x="3469777" y="320203"/>
                  </a:cubicBezTo>
                  <a:cubicBezTo>
                    <a:pt x="3467003" y="322977"/>
                    <a:pt x="3463241" y="324535"/>
                    <a:pt x="3459318" y="324535"/>
                  </a:cubicBezTo>
                  <a:lnTo>
                    <a:pt x="14790" y="324535"/>
                  </a:lnTo>
                  <a:cubicBezTo>
                    <a:pt x="10868" y="324535"/>
                    <a:pt x="7106" y="322977"/>
                    <a:pt x="4332" y="320203"/>
                  </a:cubicBezTo>
                  <a:cubicBezTo>
                    <a:pt x="1558" y="317430"/>
                    <a:pt x="0" y="313668"/>
                    <a:pt x="0" y="309745"/>
                  </a:cubicBezTo>
                  <a:lnTo>
                    <a:pt x="0" y="14790"/>
                  </a:lnTo>
                  <a:cubicBezTo>
                    <a:pt x="0" y="10868"/>
                    <a:pt x="1558" y="7106"/>
                    <a:pt x="4332" y="4332"/>
                  </a:cubicBezTo>
                  <a:cubicBezTo>
                    <a:pt x="7106" y="1558"/>
                    <a:pt x="10868" y="0"/>
                    <a:pt x="14790" y="0"/>
                  </a:cubicBezTo>
                  <a:close/>
                </a:path>
              </a:pathLst>
            </a:custGeom>
            <a:solidFill>
              <a:srgbClr val="FFFFFF"/>
            </a:solidFill>
          </p:spPr>
          <p:txBody>
            <a:bodyPr/>
            <a:lstStyle/>
            <a:p>
              <a:endParaRPr lang="fr-FR"/>
            </a:p>
          </p:txBody>
        </p:sp>
        <p:sp>
          <p:nvSpPr>
            <p:cNvPr id="12" name="TextBox 12"/>
            <p:cNvSpPr txBox="1"/>
            <p:nvPr/>
          </p:nvSpPr>
          <p:spPr>
            <a:xfrm>
              <a:off x="0" y="19050"/>
              <a:ext cx="3474109" cy="305485"/>
            </a:xfrm>
            <a:prstGeom prst="rect">
              <a:avLst/>
            </a:prstGeom>
          </p:spPr>
          <p:txBody>
            <a:bodyPr lIns="50800" tIns="50800" rIns="50800" bIns="50800" rtlCol="0" anchor="ctr"/>
            <a:lstStyle/>
            <a:p>
              <a:pPr algn="ctr">
                <a:lnSpc>
                  <a:spcPts val="2233"/>
                </a:lnSpc>
              </a:pPr>
              <a:endParaRPr/>
            </a:p>
          </p:txBody>
        </p:sp>
      </p:grpSp>
      <p:sp>
        <p:nvSpPr>
          <p:cNvPr id="13" name="Freeform 13"/>
          <p:cNvSpPr/>
          <p:nvPr/>
        </p:nvSpPr>
        <p:spPr>
          <a:xfrm>
            <a:off x="6476190" y="10278223"/>
            <a:ext cx="2403655" cy="934421"/>
          </a:xfrm>
          <a:custGeom>
            <a:avLst/>
            <a:gdLst/>
            <a:ahLst/>
            <a:cxnLst/>
            <a:rect l="l" t="t" r="r" b="b"/>
            <a:pathLst>
              <a:path w="2403655" h="934421">
                <a:moveTo>
                  <a:pt x="0" y="0"/>
                </a:moveTo>
                <a:lnTo>
                  <a:pt x="2403654" y="0"/>
                </a:lnTo>
                <a:lnTo>
                  <a:pt x="2403654" y="934420"/>
                </a:lnTo>
                <a:lnTo>
                  <a:pt x="0" y="934420"/>
                </a:lnTo>
                <a:lnTo>
                  <a:pt x="0" y="0"/>
                </a:lnTo>
                <a:close/>
              </a:path>
            </a:pathLst>
          </a:custGeom>
          <a:blipFill>
            <a:blip r:embed="rId3"/>
            <a:stretch>
              <a:fillRect/>
            </a:stretch>
          </a:blipFill>
        </p:spPr>
        <p:txBody>
          <a:bodyPr/>
          <a:lstStyle/>
          <a:p>
            <a:endParaRPr lang="fr-FR"/>
          </a:p>
        </p:txBody>
      </p:sp>
      <p:sp>
        <p:nvSpPr>
          <p:cNvPr id="14" name="Freeform 14"/>
          <p:cNvSpPr/>
          <p:nvPr/>
        </p:nvSpPr>
        <p:spPr>
          <a:xfrm>
            <a:off x="4763974" y="10596603"/>
            <a:ext cx="1422605" cy="503246"/>
          </a:xfrm>
          <a:custGeom>
            <a:avLst/>
            <a:gdLst/>
            <a:ahLst/>
            <a:cxnLst/>
            <a:rect l="l" t="t" r="r" b="b"/>
            <a:pathLst>
              <a:path w="1422605" h="503246">
                <a:moveTo>
                  <a:pt x="0" y="0"/>
                </a:moveTo>
                <a:lnTo>
                  <a:pt x="1422605" y="0"/>
                </a:lnTo>
                <a:lnTo>
                  <a:pt x="1422605" y="503246"/>
                </a:lnTo>
                <a:lnTo>
                  <a:pt x="0" y="503246"/>
                </a:lnTo>
                <a:lnTo>
                  <a:pt x="0" y="0"/>
                </a:lnTo>
                <a:close/>
              </a:path>
            </a:pathLst>
          </a:custGeom>
          <a:blipFill>
            <a:blip r:embed="rId4"/>
            <a:stretch>
              <a:fillRect/>
            </a:stretch>
          </a:blipFill>
        </p:spPr>
        <p:txBody>
          <a:bodyPr/>
          <a:lstStyle/>
          <a:p>
            <a:endParaRPr lang="fr-FR"/>
          </a:p>
        </p:txBody>
      </p:sp>
      <p:sp>
        <p:nvSpPr>
          <p:cNvPr id="15" name="TextBox 15"/>
          <p:cNvSpPr txBox="1"/>
          <p:nvPr/>
        </p:nvSpPr>
        <p:spPr>
          <a:xfrm>
            <a:off x="2550156" y="10607403"/>
            <a:ext cx="1928068" cy="422275"/>
          </a:xfrm>
          <a:prstGeom prst="rect">
            <a:avLst/>
          </a:prstGeom>
        </p:spPr>
        <p:txBody>
          <a:bodyPr lIns="0" tIns="0" rIns="0" bIns="0" rtlCol="0" anchor="t">
            <a:spAutoFit/>
          </a:bodyPr>
          <a:lstStyle/>
          <a:p>
            <a:pPr algn="ctr">
              <a:lnSpc>
                <a:spcPts val="3499"/>
              </a:lnSpc>
            </a:pPr>
            <a:r>
              <a:rPr lang="en-US" sz="2499" b="1">
                <a:solidFill>
                  <a:srgbClr val="000000"/>
                </a:solidFill>
                <a:latin typeface="Manrope 1 Semi-Bold"/>
                <a:ea typeface="Manrope 1 Semi-Bold"/>
                <a:cs typeface="Manrope 1 Semi-Bold"/>
                <a:sym typeface="Manrope 1 Semi-Bold"/>
              </a:rPr>
              <a:t>VOTRE LOGO</a:t>
            </a:r>
          </a:p>
        </p:txBody>
      </p:sp>
      <p:sp>
        <p:nvSpPr>
          <p:cNvPr id="16" name="TextBox 16"/>
          <p:cNvSpPr txBox="1"/>
          <p:nvPr/>
        </p:nvSpPr>
        <p:spPr>
          <a:xfrm>
            <a:off x="8315222" y="373026"/>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#IngénierieEngagée</a:t>
            </a:r>
          </a:p>
        </p:txBody>
      </p:sp>
      <p:sp>
        <p:nvSpPr>
          <p:cNvPr id="17" name="TextBox 17"/>
          <p:cNvSpPr txBox="1"/>
          <p:nvPr/>
        </p:nvSpPr>
        <p:spPr>
          <a:xfrm>
            <a:off x="8315222" y="668589"/>
            <a:ext cx="2728420" cy="343188"/>
          </a:xfrm>
          <a:prstGeom prst="rect">
            <a:avLst/>
          </a:prstGeom>
        </p:spPr>
        <p:txBody>
          <a:bodyPr lIns="0" tIns="0" rIns="0" bIns="0" rtlCol="0" anchor="t">
            <a:spAutoFit/>
          </a:bodyPr>
          <a:lstStyle/>
          <a:p>
            <a:pPr algn="r">
              <a:lnSpc>
                <a:spcPts val="2719"/>
              </a:lnSpc>
            </a:pPr>
            <a:r>
              <a:rPr lang="en-US" sz="1942" b="1">
                <a:solidFill>
                  <a:srgbClr val="2A3E76"/>
                </a:solidFill>
                <a:latin typeface="Manrope 1 Bold"/>
                <a:ea typeface="Manrope 1 Bold"/>
                <a:cs typeface="Manrope 1 Bold"/>
                <a:sym typeface="Manrope 1 Bold"/>
              </a:rPr>
              <a:t>#SEEPH2026</a:t>
            </a:r>
          </a:p>
        </p:txBody>
      </p:sp>
      <p:sp>
        <p:nvSpPr>
          <p:cNvPr id="18" name="AutoShape 18"/>
          <p:cNvSpPr/>
          <p:nvPr/>
        </p:nvSpPr>
        <p:spPr>
          <a:xfrm>
            <a:off x="1143000" y="7003896"/>
            <a:ext cx="5333566" cy="0"/>
          </a:xfrm>
          <a:prstGeom prst="line">
            <a:avLst/>
          </a:prstGeom>
          <a:ln w="57150" cap="flat">
            <a:solidFill>
              <a:srgbClr val="2A3E76"/>
            </a:solidFill>
            <a:prstDash val="solid"/>
            <a:headEnd type="none" w="sm" len="sm"/>
            <a:tailEnd type="none" w="sm" len="sm"/>
          </a:ln>
        </p:spPr>
        <p:txBody>
          <a:bodyPr/>
          <a:lstStyle/>
          <a:p>
            <a:endParaRPr lang="fr-F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TotalTime>
  <Words>555</Words>
  <Application>Microsoft Macintosh PowerPoint</Application>
  <PresentationFormat>Personnalisé</PresentationFormat>
  <Paragraphs>79</Paragraphs>
  <Slides>8</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8</vt:i4>
      </vt:variant>
    </vt:vector>
  </HeadingPairs>
  <TitlesOfParts>
    <vt:vector size="17" baseType="lpstr">
      <vt:lpstr>Arial</vt:lpstr>
      <vt:lpstr>Manrope 2 Bold</vt:lpstr>
      <vt:lpstr>Manrope 1 Bold</vt:lpstr>
      <vt:lpstr>Calibri</vt:lpstr>
      <vt:lpstr>Manrope 2 Extra-Light</vt:lpstr>
      <vt:lpstr>Manrope 1 Semi-Bold</vt:lpstr>
      <vt:lpstr>Manrope 1 Medium</vt:lpstr>
      <vt:lpstr>Manrope 2 Medium</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KIT COM SEEPH </dc:title>
  <cp:lastModifiedBy>Julie AILLEAUME</cp:lastModifiedBy>
  <cp:revision>3</cp:revision>
  <dcterms:created xsi:type="dcterms:W3CDTF">2006-08-16T00:00:00Z</dcterms:created>
  <dcterms:modified xsi:type="dcterms:W3CDTF">2026-10-14T13:30:23Z</dcterms:modified>
  <dc:identifier>DAHX-aGmPIY</dc:identifier>
</cp:coreProperties>
</file>