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71" r:id="rId4"/>
  </p:sldIdLst>
  <p:sldSz cx="18288000" cy="10287000"/>
  <p:notesSz cx="6858000" cy="9144000"/>
  <p:embeddedFontLst>
    <p:embeddedFont>
      <p:font typeface="Manrope Bold" pitchFamily="2" charset="0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5021" y="144399"/>
            <a:ext cx="8006011" cy="83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4"/>
              </a:lnSpc>
            </a:pPr>
            <a:r>
              <a:rPr lang="en-US" sz="5200" b="1" dirty="0">
                <a:solidFill>
                  <a:srgbClr val="610C9F"/>
                </a:solidFill>
                <a:latin typeface="Manrope Bold"/>
                <a:ea typeface="Manrope Bold"/>
                <a:cs typeface="Manrope Bold"/>
                <a:sym typeface="Manrope Bold"/>
              </a:rPr>
              <a:t>BANDEAU MAIL FIXE</a:t>
            </a:r>
          </a:p>
        </p:txBody>
      </p:sp>
      <p:pic>
        <p:nvPicPr>
          <p:cNvPr id="4" name="Image 3" descr="Une image contenant texte, Visage humain, capture d’écran, personne&#10;&#10;Le contenu généré par l’IA peut être incorrect.">
            <a:extLst>
              <a:ext uri="{FF2B5EF4-FFF2-40B4-BE49-F238E27FC236}">
                <a16:creationId xmlns:a16="http://schemas.microsoft.com/office/drawing/2014/main" id="{DDD0FCC8-89A7-1DC7-4A04-F7B142952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5" y="2689926"/>
            <a:ext cx="14865350" cy="49071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5021" y="577787"/>
            <a:ext cx="8006011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64"/>
              </a:lnSpc>
            </a:pPr>
            <a:r>
              <a:rPr lang="en-US" sz="5200" b="1" dirty="0">
                <a:solidFill>
                  <a:srgbClr val="610C9F"/>
                </a:solidFill>
                <a:latin typeface="Manrope Bold"/>
                <a:ea typeface="Manrope Bold"/>
                <a:cs typeface="Manrope Bold"/>
                <a:sym typeface="Manrope Bold"/>
              </a:rPr>
              <a:t>BANDEAU MAIL ANIMÉ</a:t>
            </a:r>
          </a:p>
        </p:txBody>
      </p:sp>
      <p:pic>
        <p:nvPicPr>
          <p:cNvPr id="4" name="Image 3" descr="Une image contenant texte, Visage humain, capture d’écran, chapeau&#10;&#10;Le contenu généré par l’IA peut être incorrect.">
            <a:extLst>
              <a:ext uri="{FF2B5EF4-FFF2-40B4-BE49-F238E27FC236}">
                <a16:creationId xmlns:a16="http://schemas.microsoft.com/office/drawing/2014/main" id="{C3CF5AB1-B6BB-BECC-617B-055C9532B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2565400"/>
            <a:ext cx="1031240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4945-7023-47AB-8AF0-9FE6270DE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40A7D52-F2AF-1493-613E-84F13EB0FAA3}"/>
              </a:ext>
            </a:extLst>
          </p:cNvPr>
          <p:cNvSpPr txBox="1"/>
          <p:nvPr/>
        </p:nvSpPr>
        <p:spPr>
          <a:xfrm>
            <a:off x="425021" y="577787"/>
            <a:ext cx="10928779" cy="839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64"/>
              </a:lnSpc>
            </a:pPr>
            <a:r>
              <a:rPr lang="en-US" sz="5200" b="1" dirty="0">
                <a:solidFill>
                  <a:srgbClr val="610C9F"/>
                </a:solidFill>
                <a:latin typeface="Manrope Bold"/>
                <a:ea typeface="Manrope Bold"/>
                <a:cs typeface="Manrope Bold"/>
                <a:sym typeface="Manrope Bold"/>
              </a:rPr>
              <a:t>BANDEAU PROFIL LINKEDIN</a:t>
            </a:r>
          </a:p>
        </p:txBody>
      </p:sp>
      <p:pic>
        <p:nvPicPr>
          <p:cNvPr id="5" name="Image 4" descr="Une image contenant texte, capture d’écran, Visage humain, violette&#10;&#10;Le contenu généré par l’IA peut être incorrect.">
            <a:extLst>
              <a:ext uri="{FF2B5EF4-FFF2-40B4-BE49-F238E27FC236}">
                <a16:creationId xmlns:a16="http://schemas.microsoft.com/office/drawing/2014/main" id="{57E57B58-1DA6-62F9-A095-26A9F107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16" y="3162300"/>
            <a:ext cx="14775968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3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Macintosh PowerPoint</Application>
  <PresentationFormat>Personnalisé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Manrope Bold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DE COM JOURNÉE DES FEMMES</dc:title>
  <cp:lastModifiedBy>Julie AILLEAUME</cp:lastModifiedBy>
  <cp:revision>6</cp:revision>
  <dcterms:created xsi:type="dcterms:W3CDTF">2006-08-16T00:00:00Z</dcterms:created>
  <dcterms:modified xsi:type="dcterms:W3CDTF">2025-02-11T11:19:23Z</dcterms:modified>
  <dc:identifier>DAGeJoIIkd8</dc:identifier>
</cp:coreProperties>
</file>