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</p:sldIdLst>
  <p:sldSz cx="11430000" cy="11430000"/>
  <p:notesSz cx="6858000" cy="9144000"/>
  <p:embeddedFontLst>
    <p:embeddedFont>
      <p:font typeface="Manrope Bold" pitchFamily="2" charset="0"/>
      <p:regular r:id="rId3"/>
      <p:bold r:id="rId4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 autoAdjust="0"/>
    <p:restoredTop sz="94632" autoAdjust="0"/>
  </p:normalViewPr>
  <p:slideViewPr>
    <p:cSldViewPr>
      <p:cViewPr varScale="1">
        <p:scale>
          <a:sx n="64" d="100"/>
          <a:sy n="64" d="100"/>
        </p:scale>
        <p:origin x="2544" y="16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font" Target="fonts/font1.fntdata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font" Target="fonts/font2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11/26/24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11/26/24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11/26/24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11/26/24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11/26/24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11/26/24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11/26/24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11/26/24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11/26/24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11/26/24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11/26/24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11/26/24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1430000" cy="11610576"/>
          </a:xfrm>
          <a:custGeom>
            <a:avLst/>
            <a:gdLst/>
            <a:ahLst/>
            <a:cxnLst/>
            <a:rect l="l" t="t" r="r" b="b"/>
            <a:pathLst>
              <a:path w="11430000" h="11610576">
                <a:moveTo>
                  <a:pt x="0" y="0"/>
                </a:moveTo>
                <a:lnTo>
                  <a:pt x="11430000" y="0"/>
                </a:lnTo>
                <a:lnTo>
                  <a:pt x="11430000" y="11610576"/>
                </a:lnTo>
                <a:lnTo>
                  <a:pt x="0" y="11610576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56366" r="-56366"/>
            </a:stretch>
          </a:blipFill>
        </p:spPr>
        <p:txBody>
          <a:bodyPr/>
          <a:lstStyle/>
          <a:p>
            <a:endParaRPr lang="fr-FR"/>
          </a:p>
        </p:txBody>
      </p:sp>
      <p:grpSp>
        <p:nvGrpSpPr>
          <p:cNvPr id="3" name="Group 3"/>
          <p:cNvGrpSpPr/>
          <p:nvPr/>
        </p:nvGrpSpPr>
        <p:grpSpPr>
          <a:xfrm>
            <a:off x="873303" y="590764"/>
            <a:ext cx="9683393" cy="10248472"/>
            <a:chOff x="0" y="0"/>
            <a:chExt cx="2295323" cy="2429267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2295323" cy="2429267"/>
            </a:xfrm>
            <a:custGeom>
              <a:avLst/>
              <a:gdLst/>
              <a:ahLst/>
              <a:cxnLst/>
              <a:rect l="l" t="t" r="r" b="b"/>
              <a:pathLst>
                <a:path w="2295323" h="2429267">
                  <a:moveTo>
                    <a:pt x="0" y="0"/>
                  </a:moveTo>
                  <a:lnTo>
                    <a:pt x="2295323" y="0"/>
                  </a:lnTo>
                  <a:lnTo>
                    <a:pt x="2295323" y="2429267"/>
                  </a:lnTo>
                  <a:lnTo>
                    <a:pt x="0" y="2429267"/>
                  </a:lnTo>
                  <a:close/>
                </a:path>
              </a:pathLst>
            </a:custGeom>
            <a:solidFill>
              <a:srgbClr val="2E0F63"/>
            </a:solidFill>
          </p:spPr>
          <p:txBody>
            <a:bodyPr/>
            <a:lstStyle/>
            <a:p>
              <a:endParaRPr lang="fr-FR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2295323" cy="246736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079"/>
                </a:lnSpc>
              </a:pPr>
              <a:endParaRPr/>
            </a:p>
          </p:txBody>
        </p:sp>
      </p:grpSp>
      <p:sp>
        <p:nvSpPr>
          <p:cNvPr id="6" name="Freeform 6"/>
          <p:cNvSpPr/>
          <p:nvPr/>
        </p:nvSpPr>
        <p:spPr>
          <a:xfrm>
            <a:off x="4574067" y="9721698"/>
            <a:ext cx="1998608" cy="698652"/>
          </a:xfrm>
          <a:custGeom>
            <a:avLst/>
            <a:gdLst/>
            <a:ahLst/>
            <a:cxnLst/>
            <a:rect l="l" t="t" r="r" b="b"/>
            <a:pathLst>
              <a:path w="1998608" h="698652">
                <a:moveTo>
                  <a:pt x="0" y="0"/>
                </a:moveTo>
                <a:lnTo>
                  <a:pt x="1998608" y="0"/>
                </a:lnTo>
                <a:lnTo>
                  <a:pt x="1998608" y="698652"/>
                </a:lnTo>
                <a:lnTo>
                  <a:pt x="0" y="698652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  <p:sp>
        <p:nvSpPr>
          <p:cNvPr id="7" name="Freeform 7"/>
          <p:cNvSpPr/>
          <p:nvPr/>
        </p:nvSpPr>
        <p:spPr>
          <a:xfrm>
            <a:off x="2802221" y="9850697"/>
            <a:ext cx="1232404" cy="392699"/>
          </a:xfrm>
          <a:custGeom>
            <a:avLst/>
            <a:gdLst/>
            <a:ahLst/>
            <a:cxnLst/>
            <a:rect l="l" t="t" r="r" b="b"/>
            <a:pathLst>
              <a:path w="1232404" h="392699">
                <a:moveTo>
                  <a:pt x="0" y="0"/>
                </a:moveTo>
                <a:lnTo>
                  <a:pt x="1232404" y="0"/>
                </a:lnTo>
                <a:lnTo>
                  <a:pt x="1232404" y="392699"/>
                </a:lnTo>
                <a:lnTo>
                  <a:pt x="0" y="392699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t="-3" r="-1" b="-1660"/>
            </a:stretch>
          </a:blipFill>
        </p:spPr>
        <p:txBody>
          <a:bodyPr/>
          <a:lstStyle/>
          <a:p>
            <a:endParaRPr lang="fr-FR"/>
          </a:p>
        </p:txBody>
      </p:sp>
      <p:sp>
        <p:nvSpPr>
          <p:cNvPr id="8" name="Freeform 8"/>
          <p:cNvSpPr/>
          <p:nvPr/>
        </p:nvSpPr>
        <p:spPr>
          <a:xfrm>
            <a:off x="7065548" y="9808963"/>
            <a:ext cx="1562230" cy="530330"/>
          </a:xfrm>
          <a:custGeom>
            <a:avLst/>
            <a:gdLst/>
            <a:ahLst/>
            <a:cxnLst/>
            <a:rect l="l" t="t" r="r" b="b"/>
            <a:pathLst>
              <a:path w="1562230" h="530330">
                <a:moveTo>
                  <a:pt x="0" y="0"/>
                </a:moveTo>
                <a:lnTo>
                  <a:pt x="1562231" y="0"/>
                </a:lnTo>
                <a:lnTo>
                  <a:pt x="1562231" y="530330"/>
                </a:lnTo>
                <a:lnTo>
                  <a:pt x="0" y="530330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r="-492" b="-659"/>
            </a:stretch>
          </a:blipFill>
        </p:spPr>
        <p:txBody>
          <a:bodyPr/>
          <a:lstStyle/>
          <a:p>
            <a:endParaRPr lang="fr-FR"/>
          </a:p>
        </p:txBody>
      </p:sp>
      <p:grpSp>
        <p:nvGrpSpPr>
          <p:cNvPr id="9" name="Group 9"/>
          <p:cNvGrpSpPr>
            <a:grpSpLocks noChangeAspect="1"/>
          </p:cNvGrpSpPr>
          <p:nvPr/>
        </p:nvGrpSpPr>
        <p:grpSpPr>
          <a:xfrm>
            <a:off x="4381366" y="9808108"/>
            <a:ext cx="7349" cy="531199"/>
            <a:chOff x="0" y="0"/>
            <a:chExt cx="5398" cy="390385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5461" cy="390398"/>
            </a:xfrm>
            <a:custGeom>
              <a:avLst/>
              <a:gdLst/>
              <a:ahLst/>
              <a:cxnLst/>
              <a:rect l="l" t="t" r="r" b="b"/>
              <a:pathLst>
                <a:path w="5461" h="390398">
                  <a:moveTo>
                    <a:pt x="0" y="390398"/>
                  </a:moveTo>
                  <a:lnTo>
                    <a:pt x="0" y="0"/>
                  </a:lnTo>
                  <a:lnTo>
                    <a:pt x="5461" y="0"/>
                  </a:lnTo>
                  <a:lnTo>
                    <a:pt x="5461" y="390398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fr-FR"/>
            </a:p>
          </p:txBody>
        </p:sp>
      </p:grpSp>
      <p:grpSp>
        <p:nvGrpSpPr>
          <p:cNvPr id="11" name="Group 11"/>
          <p:cNvGrpSpPr>
            <a:grpSpLocks noChangeAspect="1"/>
          </p:cNvGrpSpPr>
          <p:nvPr/>
        </p:nvGrpSpPr>
        <p:grpSpPr>
          <a:xfrm>
            <a:off x="6776095" y="9808108"/>
            <a:ext cx="7349" cy="531199"/>
            <a:chOff x="0" y="0"/>
            <a:chExt cx="5398" cy="390385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5461" cy="390398"/>
            </a:xfrm>
            <a:custGeom>
              <a:avLst/>
              <a:gdLst/>
              <a:ahLst/>
              <a:cxnLst/>
              <a:rect l="l" t="t" r="r" b="b"/>
              <a:pathLst>
                <a:path w="5461" h="390398">
                  <a:moveTo>
                    <a:pt x="0" y="390398"/>
                  </a:moveTo>
                  <a:lnTo>
                    <a:pt x="0" y="0"/>
                  </a:lnTo>
                  <a:lnTo>
                    <a:pt x="5461" y="0"/>
                  </a:lnTo>
                  <a:lnTo>
                    <a:pt x="5461" y="390398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fr-FR"/>
            </a:p>
          </p:txBody>
        </p:sp>
      </p:grpSp>
      <p:grpSp>
        <p:nvGrpSpPr>
          <p:cNvPr id="13" name="Group 13"/>
          <p:cNvGrpSpPr/>
          <p:nvPr/>
        </p:nvGrpSpPr>
        <p:grpSpPr>
          <a:xfrm>
            <a:off x="1268313" y="1828533"/>
            <a:ext cx="8893373" cy="7185774"/>
            <a:chOff x="0" y="0"/>
            <a:chExt cx="2108059" cy="1703295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2108059" cy="1703295"/>
            </a:xfrm>
            <a:custGeom>
              <a:avLst/>
              <a:gdLst/>
              <a:ahLst/>
              <a:cxnLst/>
              <a:rect l="l" t="t" r="r" b="b"/>
              <a:pathLst>
                <a:path w="2108059" h="1703295">
                  <a:moveTo>
                    <a:pt x="0" y="0"/>
                  </a:moveTo>
                  <a:lnTo>
                    <a:pt x="2108059" y="0"/>
                  </a:lnTo>
                  <a:lnTo>
                    <a:pt x="2108059" y="1703295"/>
                  </a:lnTo>
                  <a:lnTo>
                    <a:pt x="0" y="1703295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fr-FR"/>
            </a:p>
          </p:txBody>
        </p:sp>
        <p:sp>
          <p:nvSpPr>
            <p:cNvPr id="15" name="TextBox 15"/>
            <p:cNvSpPr txBox="1"/>
            <p:nvPr/>
          </p:nvSpPr>
          <p:spPr>
            <a:xfrm>
              <a:off x="0" y="-57150"/>
              <a:ext cx="2108059" cy="176044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4059"/>
                </a:lnSpc>
              </a:pPr>
              <a:endParaRPr/>
            </a:p>
          </p:txBody>
        </p:sp>
      </p:grpSp>
      <p:sp>
        <p:nvSpPr>
          <p:cNvPr id="16" name="Freeform 16"/>
          <p:cNvSpPr/>
          <p:nvPr/>
        </p:nvSpPr>
        <p:spPr>
          <a:xfrm>
            <a:off x="4890847" y="599059"/>
            <a:ext cx="1648306" cy="1229474"/>
          </a:xfrm>
          <a:custGeom>
            <a:avLst/>
            <a:gdLst/>
            <a:ahLst/>
            <a:cxnLst/>
            <a:rect l="l" t="t" r="r" b="b"/>
            <a:pathLst>
              <a:path w="1648306" h="1229474">
                <a:moveTo>
                  <a:pt x="0" y="0"/>
                </a:moveTo>
                <a:lnTo>
                  <a:pt x="1648306" y="0"/>
                </a:lnTo>
                <a:lnTo>
                  <a:pt x="1648306" y="1229474"/>
                </a:lnTo>
                <a:lnTo>
                  <a:pt x="0" y="1229474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  <p:sp>
        <p:nvSpPr>
          <p:cNvPr id="17" name="TextBox 17"/>
          <p:cNvSpPr txBox="1"/>
          <p:nvPr/>
        </p:nvSpPr>
        <p:spPr>
          <a:xfrm>
            <a:off x="3108127" y="9090508"/>
            <a:ext cx="5213747" cy="4978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059"/>
              </a:lnSpc>
            </a:pPr>
            <a:r>
              <a:rPr lang="en-US" sz="2899" b="1">
                <a:solidFill>
                  <a:srgbClr val="FBF743"/>
                </a:solidFill>
                <a:latin typeface="Manrope Bold"/>
                <a:ea typeface="Manrope Bold"/>
                <a:cs typeface="Manrope Bold"/>
                <a:sym typeface="Manrope Bold"/>
              </a:rPr>
              <a:t>#VraimentToutDansLeMétro</a:t>
            </a:r>
          </a:p>
        </p:txBody>
      </p:sp>
      <p:sp>
        <p:nvSpPr>
          <p:cNvPr id="18" name="ZoneTexte 17">
            <a:extLst>
              <a:ext uri="{FF2B5EF4-FFF2-40B4-BE49-F238E27FC236}">
                <a16:creationId xmlns:a16="http://schemas.microsoft.com/office/drawing/2014/main" id="{444E4582-C1D5-098A-3E03-E4CC063A2CBC}"/>
              </a:ext>
            </a:extLst>
          </p:cNvPr>
          <p:cNvSpPr txBox="1"/>
          <p:nvPr/>
        </p:nvSpPr>
        <p:spPr>
          <a:xfrm>
            <a:off x="1839571" y="4912429"/>
            <a:ext cx="7467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400" dirty="0"/>
              <a:t>VOTRE PHOTO ICI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</Words>
  <Application>Microsoft Macintosh PowerPoint</Application>
  <PresentationFormat>Personnalisé</PresentationFormat>
  <Paragraphs>2</Paragraphs>
  <Slides>1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</vt:i4>
      </vt:variant>
    </vt:vector>
  </HeadingPairs>
  <TitlesOfParts>
    <vt:vector size="5" baseType="lpstr">
      <vt:lpstr>Arial</vt:lpstr>
      <vt:lpstr>Manrope Bold</vt:lpstr>
      <vt:lpstr>Calibri</vt:lpstr>
      <vt:lpstr>Office Theme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CAMPAGNE VRAIMENT TOUT</dc:title>
  <cp:lastModifiedBy>Julie AILLEAUME</cp:lastModifiedBy>
  <cp:revision>2</cp:revision>
  <dcterms:created xsi:type="dcterms:W3CDTF">2006-08-16T00:00:00Z</dcterms:created>
  <dcterms:modified xsi:type="dcterms:W3CDTF">2024-11-26T17:17:44Z</dcterms:modified>
  <dc:identifier>DAGXmA2zpV8</dc:identifier>
</cp:coreProperties>
</file>