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24"/>
  </p:normalViewPr>
  <p:slideViewPr>
    <p:cSldViewPr snapToGrid="0">
      <p:cViewPr varScale="1">
        <p:scale>
          <a:sx n="106" d="100"/>
          <a:sy n="106" d="100"/>
        </p:scale>
        <p:origin x="7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F558F1-51C8-7D57-285E-5D0AFA6847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0A2189C-93A6-726B-0892-D14640B1C5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D07F0CD-4F64-2B9D-31EB-75A4FF057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36AB9-F77F-1F46-97AF-54D365AA3455}" type="datetimeFigureOut">
              <a:rPr lang="fr-FR" smtClean="0"/>
              <a:t>27/11/2024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BC83078-150F-0340-0436-C58428E63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2B5A4DE-A952-62FE-CA92-0DE4059BB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31C98-E72C-904F-ABAF-054165BEC5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3703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4461AC-BE02-E902-227C-D05E1BCD6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BE29104-555D-5672-EF44-4DE17025A3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078AD0D-1B78-6292-7182-BB1F7B0C7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36AB9-F77F-1F46-97AF-54D365AA3455}" type="datetimeFigureOut">
              <a:rPr lang="fr-FR" smtClean="0"/>
              <a:t>27/11/2024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01BAD60-F551-F2BC-4B23-DD85C2382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797CF5F-BE67-F388-EBA9-5881C980F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31C98-E72C-904F-ABAF-054165BEC5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385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3A9BBE7-D9AB-84C3-F897-0BD6D12BFD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09D8B7F-A5BE-A206-4103-2CF3E167EF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326B9B3-09A1-D626-C2E1-61F17D782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36AB9-F77F-1F46-97AF-54D365AA3455}" type="datetimeFigureOut">
              <a:rPr lang="fr-FR" smtClean="0"/>
              <a:t>27/11/2024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B48E80C-116B-C6C0-9A48-3980633B6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F331A6F-522B-6582-20F3-8410C3680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31C98-E72C-904F-ABAF-054165BEC5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6518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95F857-9B09-C6B4-5BA8-199EFD2B8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844B217-CB13-367F-8944-AD7B8F9B2E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BD934BC-9328-9704-B148-52BFC9DD5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36AB9-F77F-1F46-97AF-54D365AA3455}" type="datetimeFigureOut">
              <a:rPr lang="fr-FR" smtClean="0"/>
              <a:t>27/11/2024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3ABCF6F-2296-89DB-5539-BEBAD5CC4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F208444-A0DB-C27C-E7A3-139F9B04D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31C98-E72C-904F-ABAF-054165BEC5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4255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605E71-7DB7-32DD-6592-5B45CA4A6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1F69C12-91C4-46FE-3231-FD9B023A43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933BD7A-A06D-0499-6690-25B3D36F2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36AB9-F77F-1F46-97AF-54D365AA3455}" type="datetimeFigureOut">
              <a:rPr lang="fr-FR" smtClean="0"/>
              <a:t>27/11/2024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DA0C2C6-55A5-0B62-94B3-19029FEE3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D40987C-3AB3-4959-1916-B8C632C7A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31C98-E72C-904F-ABAF-054165BEC5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4228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0D158B-7A3D-F64F-FA0E-7BB098130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D4A5636-FD91-6659-6528-AB163AD2DB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C1ACF40-7FAF-F306-7171-09D9640BB2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63BD9FE-FEE5-2128-D5AC-B85A4849E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36AB9-F77F-1F46-97AF-54D365AA3455}" type="datetimeFigureOut">
              <a:rPr lang="fr-FR" smtClean="0"/>
              <a:t>27/11/2024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9C12618-AC99-9D2E-3A76-BF4875512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D54DFC1-0A11-3A09-0506-90D44A060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31C98-E72C-904F-ABAF-054165BEC5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9267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BDF6E4-C4C8-7AEB-FB81-CAFEBF397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8308D7D-FDB6-4F87-8639-F650E1AC5D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B9B34B3-88DD-84D0-A917-CBB5CD9E82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80FFE4B-A603-29FA-D191-0738F54881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F684124-DA33-BC99-083A-885FF2188D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8B7C9DE-69F7-75CC-5DE0-E8E7BCF9B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36AB9-F77F-1F46-97AF-54D365AA3455}" type="datetimeFigureOut">
              <a:rPr lang="fr-FR" smtClean="0"/>
              <a:t>27/11/2024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9D3F9A6-418B-CB33-C760-CCBE15AE5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B6F2493-B96D-9C5E-AD05-EF171A9E7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31C98-E72C-904F-ABAF-054165BEC5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3420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960D06-CA9B-311D-7E3F-86589EA01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9E71132-7549-B649-D568-ED571D441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36AB9-F77F-1F46-97AF-54D365AA3455}" type="datetimeFigureOut">
              <a:rPr lang="fr-FR" smtClean="0"/>
              <a:t>27/11/2024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F7D2DE6-2A9A-A57A-4EF8-C9B2BD899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98721C8-2486-10C1-3C7D-3ADC36C0D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31C98-E72C-904F-ABAF-054165BEC5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5292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A0975A3-A8AD-DD74-22BF-D27D6A91D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36AB9-F77F-1F46-97AF-54D365AA3455}" type="datetimeFigureOut">
              <a:rPr lang="fr-FR" smtClean="0"/>
              <a:t>27/11/2024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3D5ABBA-CF5A-CC60-B3A1-CBCA1DA76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ECA648-1FEB-1D1B-E900-34EE8F6F0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31C98-E72C-904F-ABAF-054165BEC5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889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65BDF5-62C1-FAB3-7ABC-B0D41EEF4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E4D5F26-FA75-160F-1942-2EB948AA87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A52EBA3-DF92-6F10-DE40-4799DABF93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B245DED-BDD3-67D9-32EB-2DC6BF397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36AB9-F77F-1F46-97AF-54D365AA3455}" type="datetimeFigureOut">
              <a:rPr lang="fr-FR" smtClean="0"/>
              <a:t>27/11/2024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6358DE1-C686-975E-4735-CA2308299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CACACD7-C174-B4D1-1AB7-71E7E5170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31C98-E72C-904F-ABAF-054165BEC5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2410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FB9CC2-E80A-FACC-6749-B4B1A0F51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F7DB047-6FAE-CBBB-C199-98B0F0F995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B58D1F9-1CCF-C63D-2633-53BF5373AA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1E15BF1-9A76-E1D2-BF47-DA4C6513D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36AB9-F77F-1F46-97AF-54D365AA3455}" type="datetimeFigureOut">
              <a:rPr lang="fr-FR" smtClean="0"/>
              <a:t>27/11/2024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1729803-51DF-DCD0-14C9-CFA6CC8FD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FEE9263-CFC2-7EAF-F50D-A58B2A395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31C98-E72C-904F-ABAF-054165BEC5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3538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DEC6AE7-0F4C-1476-4D32-1B3016EB7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FBBA15C-3DEA-182A-DCD0-2E8411C2B3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DBB0B7A-9CBE-7EB6-E489-362EBF9D9C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5C36AB9-F77F-1F46-97AF-54D365AA3455}" type="datetimeFigureOut">
              <a:rPr lang="fr-FR" smtClean="0"/>
              <a:t>27/11/2024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AADF36D-A1FA-E370-30D3-338EEB7ED4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A9D1D1E-8CA4-C1AC-99B5-D687B918CF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1D31C98-E72C-904F-ABAF-054165BEC5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0967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habits, ciel, texte, nuage&#10;&#10;Description générée automatiquement">
            <a:extLst>
              <a:ext uri="{FF2B5EF4-FFF2-40B4-BE49-F238E27FC236}">
                <a16:creationId xmlns:a16="http://schemas.microsoft.com/office/drawing/2014/main" id="{AEA363F4-0734-C34F-4897-57D53A2C7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6046" y="2146798"/>
            <a:ext cx="8939908" cy="256440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1605F8D-08CD-4097-717B-59C564CEE484}"/>
              </a:ext>
            </a:extLst>
          </p:cNvPr>
          <p:cNvSpPr txBox="1"/>
          <p:nvPr/>
        </p:nvSpPr>
        <p:spPr>
          <a:xfrm>
            <a:off x="2338387" y="557212"/>
            <a:ext cx="75152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lt1"/>
                </a:solidFill>
                <a:highlight>
                  <a:srgbClr val="2E0F63"/>
                </a:highlight>
                <a:latin typeface="Lato"/>
                <a:ea typeface="Lato"/>
                <a:cs typeface="Lato"/>
                <a:sym typeface="Lato"/>
              </a:rPr>
              <a:t>BANDEAU SIGNATURE</a:t>
            </a:r>
          </a:p>
          <a:p>
            <a:pPr algn="ctr"/>
            <a:r>
              <a:rPr lang="fr-FR" sz="2800" dirty="0">
                <a:solidFill>
                  <a:schemeClr val="lt1"/>
                </a:solidFill>
                <a:highlight>
                  <a:srgbClr val="2E0F63"/>
                </a:highlight>
                <a:latin typeface="Lato"/>
                <a:ea typeface="Lato"/>
                <a:cs typeface="Lato"/>
                <a:sym typeface="Lato"/>
              </a:rPr>
              <a:t>BILAN 2024 VRAIMENT TOUT</a:t>
            </a:r>
          </a:p>
        </p:txBody>
      </p:sp>
    </p:spTree>
    <p:extLst>
      <p:ext uri="{BB962C8B-B14F-4D97-AF65-F5344CB8AC3E}">
        <p14:creationId xmlns:p14="http://schemas.microsoft.com/office/powerpoint/2010/main" val="322432230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</Words>
  <Application>Microsoft Macintosh PowerPoint</Application>
  <PresentationFormat>Grand écran</PresentationFormat>
  <Paragraphs>2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Lato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Julie AILLEAUME</dc:creator>
  <cp:lastModifiedBy>Julie AILLEAUME</cp:lastModifiedBy>
  <cp:revision>1</cp:revision>
  <dcterms:created xsi:type="dcterms:W3CDTF">2024-11-27T15:42:24Z</dcterms:created>
  <dcterms:modified xsi:type="dcterms:W3CDTF">2024-11-27T15:44:01Z</dcterms:modified>
</cp:coreProperties>
</file>